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8"/>
  </p:handoutMasterIdLst>
  <p:sldIdLst>
    <p:sldId id="256" r:id="rId2"/>
    <p:sldId id="257" r:id="rId3"/>
    <p:sldId id="266" r:id="rId4"/>
    <p:sldId id="258" r:id="rId5"/>
    <p:sldId id="269" r:id="rId6"/>
    <p:sldId id="270" r:id="rId7"/>
    <p:sldId id="272" r:id="rId8"/>
    <p:sldId id="273" r:id="rId9"/>
    <p:sldId id="274" r:id="rId10"/>
    <p:sldId id="275" r:id="rId11"/>
    <p:sldId id="276" r:id="rId12"/>
    <p:sldId id="277" r:id="rId13"/>
    <p:sldId id="262" r:id="rId14"/>
    <p:sldId id="264" r:id="rId15"/>
    <p:sldId id="265" r:id="rId16"/>
    <p:sldId id="267" r:id="rId17"/>
  </p:sldIdLst>
  <p:sldSz cx="9144000" cy="6858000" type="screen4x3"/>
  <p:notesSz cx="9928225" cy="67976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92CDC55-C9F0-4318-8B51-A4EE53A241BD}" type="datetimeFigureOut">
              <a:rPr lang="es-CL" smtClean="0"/>
              <a:t>22-08-2016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905360-E3A7-4BCD-BBFC-14BB632299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879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5749-84E4-421F-96CA-AB9194D2B9B3}" type="datetimeFigureOut">
              <a:rPr lang="es-CL" smtClean="0"/>
              <a:t>22-08-2016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6637-7BB1-43AF-AF65-C0F746E8F6E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573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5749-84E4-421F-96CA-AB9194D2B9B3}" type="datetimeFigureOut">
              <a:rPr lang="es-CL" smtClean="0"/>
              <a:t>22-08-2016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6637-7BB1-43AF-AF65-C0F746E8F6E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9884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5749-84E4-421F-96CA-AB9194D2B9B3}" type="datetimeFigureOut">
              <a:rPr lang="es-CL" smtClean="0"/>
              <a:t>22-08-2016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6637-7BB1-43AF-AF65-C0F746E8F6E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142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5749-84E4-421F-96CA-AB9194D2B9B3}" type="datetimeFigureOut">
              <a:rPr lang="es-CL" smtClean="0"/>
              <a:t>22-08-2016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6637-7BB1-43AF-AF65-C0F746E8F6E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980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5749-84E4-421F-96CA-AB9194D2B9B3}" type="datetimeFigureOut">
              <a:rPr lang="es-CL" smtClean="0"/>
              <a:t>22-08-2016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6637-7BB1-43AF-AF65-C0F746E8F6E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618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5749-84E4-421F-96CA-AB9194D2B9B3}" type="datetimeFigureOut">
              <a:rPr lang="es-CL" smtClean="0"/>
              <a:t>22-08-2016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6637-7BB1-43AF-AF65-C0F746E8F6E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231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5749-84E4-421F-96CA-AB9194D2B9B3}" type="datetimeFigureOut">
              <a:rPr lang="es-CL" smtClean="0"/>
              <a:t>22-08-2016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6637-7BB1-43AF-AF65-C0F746E8F6E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9546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5749-84E4-421F-96CA-AB9194D2B9B3}" type="datetimeFigureOut">
              <a:rPr lang="es-CL" smtClean="0"/>
              <a:t>22-08-2016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6637-7BB1-43AF-AF65-C0F746E8F6E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4972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5749-84E4-421F-96CA-AB9194D2B9B3}" type="datetimeFigureOut">
              <a:rPr lang="es-CL" smtClean="0"/>
              <a:t>22-08-2016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6637-7BB1-43AF-AF65-C0F746E8F6E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6392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5749-84E4-421F-96CA-AB9194D2B9B3}" type="datetimeFigureOut">
              <a:rPr lang="es-CL" smtClean="0"/>
              <a:t>22-08-2016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6637-7BB1-43AF-AF65-C0F746E8F6E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346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5749-84E4-421F-96CA-AB9194D2B9B3}" type="datetimeFigureOut">
              <a:rPr lang="es-CL" smtClean="0"/>
              <a:t>22-08-2016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6637-7BB1-43AF-AF65-C0F746E8F6E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827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65749-84E4-421F-96CA-AB9194D2B9B3}" type="datetimeFigureOut">
              <a:rPr lang="es-CL" smtClean="0"/>
              <a:t>22-08-2016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A6637-7BB1-43AF-AF65-C0F746E8F6E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964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 DO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59632" cy="1135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475" y="-3660"/>
            <a:ext cx="1389062" cy="1139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464465" y="1268760"/>
            <a:ext cx="821506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APROPIACIÓN INDEBIDA </a:t>
            </a:r>
            <a:endParaRPr lang="es-ES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es-E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DEL </a:t>
            </a:r>
            <a:r>
              <a:rPr lang="es-E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AGUA</a:t>
            </a:r>
            <a:endParaRPr lang="es-CL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" name="Picture 2" descr="http://espiritosantornemfoco.files.wordpress.com/2012/04/gato-agua-250x17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645024"/>
            <a:ext cx="3600450" cy="262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229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 DO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115616" cy="100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475" y="-3660"/>
            <a:ext cx="1389062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1151531" y="94160"/>
            <a:ext cx="658462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48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¿QUÉ DEBO HACER </a:t>
            </a:r>
            <a:r>
              <a:rPr lang="es-MX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EN</a:t>
            </a:r>
          </a:p>
          <a:p>
            <a:pPr algn="ctr"/>
            <a:r>
              <a:rPr lang="es-MX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s-MX" sz="48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ESTOS CASOS?</a:t>
            </a:r>
            <a:endParaRPr lang="es-CL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80887" y="1916832"/>
            <a:ext cx="4410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altLang="es-CL" dirty="0">
                <a:latin typeface="Trebuchet MS" pitchFamily="34" charset="0"/>
              </a:rPr>
              <a:t>1.- Recopilar los antecedentes del caso.-</a:t>
            </a:r>
          </a:p>
        </p:txBody>
      </p:sp>
      <p:pic>
        <p:nvPicPr>
          <p:cNvPr id="8" name="Picture 2" descr="http://pad1.whstatic.com/images/thumb/0/07/Organize-Your-Middle-School-Binder-Step-3-Version-2.jpg/728px-Organize-Your-Middle-School-Binder-Step-3-Version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852738"/>
            <a:ext cx="6934200" cy="368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09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 DO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115616" cy="100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475" y="-3660"/>
            <a:ext cx="1389062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33180" y="1340768"/>
            <a:ext cx="89313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altLang="es-CL" dirty="0">
                <a:latin typeface="Trebuchet MS" pitchFamily="34" charset="0"/>
              </a:rPr>
              <a:t>2.- Entregar antecedentes a un abogado o realizar la denuncia respectiva.-</a:t>
            </a:r>
          </a:p>
        </p:txBody>
      </p:sp>
      <p:pic>
        <p:nvPicPr>
          <p:cNvPr id="7" name="Picture 4" descr="Resultado de imagen para denunc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132856"/>
            <a:ext cx="8569325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091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 DO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115616" cy="100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475" y="-3660"/>
            <a:ext cx="1389062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251520" y="1268760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altLang="es-CL" dirty="0">
                <a:latin typeface="Trebuchet MS" pitchFamily="34" charset="0"/>
              </a:rPr>
              <a:t>3.- Contratar un Abogado .- Delito de persecución penal privada.-</a:t>
            </a:r>
          </a:p>
        </p:txBody>
      </p:sp>
      <p:pic>
        <p:nvPicPr>
          <p:cNvPr id="7" name="Picture 2" descr="Resultado de imagen para abogad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08" y="2564904"/>
            <a:ext cx="3167062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Resultado de imagen para abogad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829625"/>
            <a:ext cx="3311673" cy="404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490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LOGO DO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115616" cy="100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475" y="-3660"/>
            <a:ext cx="1389062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pad1.whstatic.com/images/thumb/b/b3/Begin-a-Workplace-Weight-Loss-Program-Step-1.jpg/728px-Begin-a-Workplace-Weight-Loss-Program-Step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76872"/>
            <a:ext cx="6934200" cy="433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79512" y="1196752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altLang="es-CL" dirty="0">
                <a:latin typeface="Trebuchet MS" pitchFamily="34" charset="0"/>
              </a:rPr>
              <a:t>4.- Hacer seguimiento a la causa, a fin de evitar el archivo de la misma y lograr el cumplimiento de la pena.-</a:t>
            </a:r>
          </a:p>
        </p:txBody>
      </p:sp>
    </p:spTree>
    <p:extLst>
      <p:ext uri="{BB962C8B-B14F-4D97-AF65-F5344CB8AC3E}">
        <p14:creationId xmlns:p14="http://schemas.microsoft.com/office/powerpoint/2010/main" val="225064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LOGO DO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115616" cy="100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475" y="-3660"/>
            <a:ext cx="1389062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259632" y="260648"/>
            <a:ext cx="647384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Apropiación indebida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79512" y="2780928"/>
            <a:ext cx="87129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3600" dirty="0" smtClean="0"/>
              <a:t>Los que en perjuicio de otro se apropiare o distrajeren dinero, efectos o cualquiera otra </a:t>
            </a:r>
            <a:r>
              <a:rPr lang="es-CL" sz="3600" dirty="0" smtClean="0">
                <a:solidFill>
                  <a:srgbClr val="0070C0"/>
                </a:solidFill>
              </a:rPr>
              <a:t>cosa mueble que hubieren recibido </a:t>
            </a:r>
            <a:r>
              <a:rPr lang="es-CL" sz="3600" dirty="0" smtClean="0"/>
              <a:t>en depósito, comisión o </a:t>
            </a:r>
            <a:r>
              <a:rPr lang="es-CL" sz="3600" dirty="0" smtClean="0">
                <a:solidFill>
                  <a:srgbClr val="0070C0"/>
                </a:solidFill>
              </a:rPr>
              <a:t>administración</a:t>
            </a:r>
            <a:r>
              <a:rPr lang="es-CL" sz="3600" dirty="0" smtClean="0"/>
              <a:t> o por otro </a:t>
            </a:r>
            <a:r>
              <a:rPr lang="es-CL" sz="3600" dirty="0" smtClean="0">
                <a:solidFill>
                  <a:srgbClr val="0070C0"/>
                </a:solidFill>
              </a:rPr>
              <a:t>título que produzca obligación de entregarla o devolverla</a:t>
            </a:r>
            <a:r>
              <a:rPr lang="es-CL" sz="3600" dirty="0" smtClean="0"/>
              <a:t>.-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334831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 DO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115616" cy="100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475" y="-3660"/>
            <a:ext cx="1389062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8" name="Picture 2" descr="http://comps.canstockphoto.es/can-stock-photo_csp770733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25624"/>
            <a:ext cx="3457575" cy="386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http://www.barranquilla.gov.co/movilidad/images/stories/botones/boton%20pago%20de%20multa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178" y="4653136"/>
            <a:ext cx="7077075" cy="168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58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http://iterateadapt.com/wp-content/uploads/2015/04/f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80855"/>
            <a:ext cx="7416800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396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LOGO DO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7915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475" y="-3660"/>
            <a:ext cx="1389062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54344" y="1118765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altLang="es-CL" sz="2400" dirty="0">
                <a:latin typeface="Trebuchet MS" pitchFamily="34" charset="0"/>
              </a:rPr>
              <a:t>La creciente escasez del recurso hídrico, y la importancia que ha adquirido este recurso en nuestro país, nos ha llevado a pensar que hoy en día existe una guerra por adquirir agua, y muy poca valoración por el mismo, por lo tanto todas las acciones tendientes a resguardar este recurso tan valioso es necesaria.-</a:t>
            </a:r>
            <a:endParaRPr lang="es-CL" altLang="es-CL" sz="2400" dirty="0">
              <a:latin typeface="Trebuchet MS" pitchFamily="34" charset="0"/>
            </a:endParaRPr>
          </a:p>
        </p:txBody>
      </p:sp>
      <p:pic>
        <p:nvPicPr>
          <p:cNvPr id="8" name="Picture 2" descr="http://diariohoy.net/adjuntos/imagenes/000/002/000000286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078" y="3645024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908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 DO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47520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475" y="-3660"/>
            <a:ext cx="1389062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www.copagua.cl/wpCopagua/wp-content/uploads/2015/05/ladron-de-agu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8640"/>
            <a:ext cx="316793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19325" y="3444556"/>
            <a:ext cx="9203610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EL DELITO SE DENOMINA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USURPACIÓN DEL DERECHO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DE APROVECHAMIENTO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DEL AGUA</a:t>
            </a:r>
            <a:endParaRPr lang="es-CL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111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475" y="-3660"/>
            <a:ext cx="1389062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LOGO DO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7915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4" descr="data:image/jpeg;base64,/9j/4AAQSkZJRgABAQAAAQABAAD/2wCEAAkGBxQTEhUUEhQUFhUXGBUXGBcXGBcVHBgYFBcWFxQcFxwcHCggHR4lHRcUITEkJSkrLi4uFx8zODMsNygtLisBCgoKDg0OGxAQGy0mICQsLCwsLCwsLCwsLCwsLCwsLCwsLCwsLCwsLCwsLCwsLCwsLCwsLCwsLCwsLCwsLCwsLP/AABEIANgA6QMBIgACEQEDEQH/xAAcAAABBQEBAQAAAAAAAAAAAAAAAgMEBQYBBwj/xABIEAACAQIEAwYCBwQGBwkAAAABAhEAAwQSITEFQVEGEyJhcYEykRQjQlJyobEHYoLRM0OiwcLSJDRTY5KT8BVUg4SjsrPh8f/EABkBAAMBAQEAAAAAAAAAAAAAAAACAwEEBf/EACwRAAICAQMDAwMEAwEAAAAAAAABAhEDEiExBEFREyJhcYGRI7Hw8TKh4RT/2gAMAwEAAhEDEQA/APcaKKKACiiigAoqm7VWL72U+jTnW9h3ID92Wt27qNdWZjxKGEHQzULBNxBsbmdcmFKkG2WsvByIVIKjPOfvAQSRsRvoAaaisJiLfGYcI4/pmKtlw+buyLmQBJy5Ae6kl85ExljUW/xYX7ikZlDBxAtBChvXVy22ImRa7kkOc05o0IoA3dFYEWOMgJquctaa4QbJUhbOEF1SrLIUuMXBQiDl01kWnHbXEzfZsK9sWssIrhMpY2cRLOYz6XRhYg7F9DyANVRWPwCcTF2x3jE2s1zvA30cN3cnIbrIIzgcragGBJGtRO0HD+KX7l9LdxreHYoEyvaVgFu4YsUYKHE2/pUhp1AEwaAN3RWF7ni8PL6d7oLYw4cW/rsvcM8qR/q0i6uaA8EyKRjcLxdWvdy7HNfa4hZrBUW+5tZLeVlkKXF0GCCIUiczGgDe0VneJjHfTrJskDCjL3oJtkMCLofQrnDA9yRBgjNtGuioAKKKKACiiigAooooAKKKKACiiigAooooAKKKKACiiigAooooAp+1WMv2bAfDqGbvbCsMj3ItvdRbpCoCxhSToNACeVZbifa/Hi3d7vBXAwzqjd1ffI2TFFVKhJuHNZsDOsp/pC66a+g0UAYa72rxq96Bg3JQCCbd7U95bQbLlfOrO4ykBMkOVrZYC+blq27KyFkVijCGUsoJVhyImCPKn6KACiiigAooooAKKKKACiiigAooooAKKK4zAakxQB2ioxx9vk4P4fF/7ZpJ4inS5/yrv+Wiwol0VC/7TT7t3/lXP8tK/wC0U6XP+Vd/yUBRLoqBd4vaVczlkUbs9u4gHqWUAe9S7N5XEoysOqkEfMUAOUUUCgAooooAKKKKACiiigArhNdpDVjAC9AuU3r0pBqepjUSZrs1GzGu97W6w0skUUwt+kW8TLsvQKf+LN/Km1ozSyVRUa5d1pYvVmtG6WOk0TUV71IN2l9Q1QZMzim7+JRFLOwUAEkkgaASfyBqMGqDxFsz2rZ+Hx3SPvG0bQQHyzXA3qgoU7N0Dz49mgse5RmyrOruSJEiISYOmpj7p0pjBY3B3D4bi3GCl9SXIVVtuT4pIGW7aP8AEKZ49dsrZLYnN3SlWlC4YNIClTbIadeXKeU1Fwq8PS+e7Qi5H0eRngq7W7RUa6qGRFnlrHOrQSlG3ZObcZUi3s8dwjZct1PFtMjyEz8M8pieVFrjuFaMt1DPrPxWlEiJ1N6z694p2NUvDk4beyC0mluxbuhQHRTaI71M6ghXZc6vDAkG4Du1QcA/CiFdBdbxB8xe+8EtbW2LjFjKl8NbAUkibUaa1T04+H+CeuXwaZO0GEOouA+G2/wvqt0xaI01zHQAbwY2NLu8Www7ubqxdUMhBJDKYAII01JUDqSBWfs4nh30ZLqC53TGxhkIa4pBw3ePYCtmEFcz+IHUkqSdqcxF7hxCgh4w5bDqoN2M1kC4FAn6wzblSZlrZjUUPHG+GbrflF9hMSl1O8tPmQ7GCJ9JAncU3cwqsZHhc7XF0YHlrzHkZB5iqJOPYDCWhbQ3ERSAoK3GnN3oUrm1YHuLoEakroDmE3uKxPdo7RLDRRtLkwi+7ED3rnyRcHxsWxtSj8k/hmINy1bdgAWVSQNgSPEB7zUmq/hyd3bS3M5VVZ6lQAT771YVsZWK1QUUUUxgUUUUAIFwSRzFLoiiaAEu0VHuYpAdWUHoSB/fVZxrGHxAZsq5ZgEyWgwfIAgxzn55i+t5ULBvD5eAakDaT12iueeSnR1Yen1q26NyMbb++nsQag3+NJmKgbaFm0APTL8c+w9axmF4vcQ/G40/F/M0i5j+8LFyJJY66TBgR00ApPW2OhdA9VN7G2+nDfPbPkQ1r8yT+lO2cUG02J1GxB/CRof18hWY4PbJaczgRy1jTberjGYEd2zjJ3ojJcNvxBiQF10J3jfnrO1bF6iObEsbq7LC48VHs3vrH/Cn+OufSkjxsiMNGUsBBG++scweYio9hla5cysDC25gzE54rHYqpk43a738UwwpKrrS2xqQ4bprhuUs2ajYghZJIAG5JgD50OzVTJVtzUfiFtgUuIMzJMrsWRozKCdJ0UjzUDSZDGH4zZgZWa5P+yt3Lw+aKR+dSn4kkapfH/l7/wDkp0mTbVjOa1iBlKpcAMlHWSp2GZGEg6ncc6G4RY1+os6hQfAuoUqV5dUQ/wAC9K4+MwrkC41ueQujIw6wHAI9qknhyxKtcHQi47DygMSPyplKS4ZjUXyiNbwdm22ZLNpWK5JVFBylVXLIHw5UQR0UdKTfW0cpa1bJQZUJRTlXYAdBXMThLg2uz+NFP5oV/SoH0hgwW4As6Bgcyk8hMAqx6EeQJNTllyJ8loYsbXBYWmRYy20ENnEKBD5cmYdDllZ6GmreFsLqLFkeJHnu1HitksjH95SzEHfU115GVV1ZpiToAIzM3kJHqWA0mQ6vDB9v6xurbfwrsv66ak70KeTyY4Y/BEKYZswWxauFixbJbUhiwdWzN8MkXLg1P226mrK3YLMr3Ps6qsyAYILE8zBI8pNV3G++VrC2So7241tiRqALVy5KkyAfqzurbilWezqsZuW0uNvmvXLmI18kYBR7AU9yfLJtRXCLg420h8dy2v4nUfqan4e+riUZWHVSGHzFQ8Nw8oIVkQdLdsL+pNMcMsFMViBmLZkw76wNSbynRQB9gcuVWgqISdlxRRRTihRRRQAUi5S6bvnSslwauSrxuHzElYMgBlMgNGxkfC3KddNCNiKPjtkdxFsssuqlC0ZSCGgjbYbjqDqIrRGomJwNu7eTOit4HOs7qUC7eTv8/KuarOqE3Bp9iq4ctxFyZxl0EFEuDp9nWrCzgLbmHSwTyhWtH5c6fv8AArSqWBZMoJMNI0HRwarcBjrttQGVGMaromvPf+VNp07Mo8nqW4c/ZCr/AApVvMEGgRDA6sXnUeQHnXb1q+FARphlMNt4WB5gE7CncDiVZnLo6ZyIgFhlCKI0H3g3LnVpZtj7DgnpzGvMHb3FNpvgm5tbS/2GGe4VlkB65W1n0YAfnTSGXcww8KaMIOjXAf0qyszGu9Qrx+sufht/rcrZRWkgn7iM3lSrYpq4361S8QutibjWLbFbKQL7qYLEie5QjbQgseQIG5qEVbOh7ImtxNr0rhcuUEq19wSgI0YWwCDcYeyjqYIprA4Oylxu/YXrqkZGueJoKgyiSVXUkSgHPpU7CWhAVAAqgKAugAAgADkKYxHaTDWS2ZpykKcpU66dSJ35ab9DVqiuSKcpPYs34kgUZWUsWVApMEFiB4l+LSZiP51IOHY73HnyCAewKnT1k+dZbF/tDsK0IhYbElgPUiJke9XPAO0QxR8CaQSWk6CSAdVA1jrPyNNGcG6TMliyJamth+/w5WDLcD3A2jBnbKwIiCohIjSIg+9Rhw4WpOGi0TqbRnuW9AP6M+adZIbar4imzbqlR8EHr7MqcJi1u5lgrcSM9tozLOx6FTBhhoY6ggMY/ABkZTswgx58weRHI01xh7LXAqXlt4lNLbkGAWMFGJEMrEQVncaQQIk8Mx/fowZcl62cl23M5H3BHVGEMp5g+tQyY1yjox5H3K3hV8s9lmjM1lwY5OptZh85/wCGtDbWs1YtZbiW/tLiLjA7+C6l24fYZyvrl6itVZWkSHnIouOYrM1tbKNce3dRnIAyWxBDhmJALZWPhBJ1EgTU7heJd7zaqUCwVUSEfNoM5ALMRmJ0EDLprJosFYa5gcNaLRKJ3pBjOzSbxJGss2Y+eY1reGkd1bKgAFFIAAAEgHQCjFLXNpcR2+f6Jy2Q5fw6uAGEgaxJHzjf3qm4GsX7m/wBQSSfDbxOKCiT0BAq+qkwCxinH7j/AJ3S4/8AkrqJF3RRRQAUUUUAFNXxpTtN3dqWXBq5IDb0ziLhR0eJGqHUCM5UqdfNY9WFPXhTKXQwgwQdCDsQd65rOirQ/jbrPadcjKWVhJAYagjZCW/KqTKuuYga6yMsnWfi33q2t4cbZny/dzGB77n0JIpwYS1ytoPMKAfYjWnbUuTIylDgTwrCKNeenXoNqqu0uIz3UUZT3ct8QMHRdRqB8TbwdKnfQIbwOyrPiXxSR5MGG/MtmOuhGlS7ti2yhcoAX4Y0y/h6em1Na00jFJ69TVlTwjFXWMJcJH74JEx1Op9ARVkEbO+cqWypJUFQdbkaEmNI50ycFlOZQCfvKTbb3AlWPyFLsXWNy4WEaW4GkwM+pgkbztyjrAy/bTNm05XFUV3F8QbaygDXGYJbHIu5hZ8huegUmuYXCC0i2lknUsx3ZnJZ2aNJZizH18qicT4jbTEAuQBZttcg7l7koMvUqguaf7wdaawHHc14qygL4oYkCArgEtOg8LIQJJJnakToaUXJfCMvxztCLtxrdi6yoJBLnwtAiVEeEfr5VncRYJkPJdjM9APKvWMR2DwjgEIUfqGY8iIIJ1An1EDWsf2j7IXMLbdh9YkiCJAC65gRrB0HONeulQy4cj9z3L4M2OtK2Mmc7lba+OTyGrExptPkPWvcOCYS3hltYe2sSjuSYmVNsHNG5Of+zXlXYfinc4xWCqQ5CeKJAdwsKTsdeW/Py9YVT9KLFW2KgwYyZVYHNt8ZcRM67RVejiqcifWTdqPYqOP4u5fxIwtp2QDW6ymCqwGYk+jKBruxkaCrPhHabDYm69mzczugDEZWWVMaqSAGGq6jqOtUtjCh7eKun+vv9yT/ALrv1tOPkWHtSsJwJrePa7h2RvFcz5kAFtb2R3TMDmuPmUMAYChj1E9Ub5OedbRXb9+5S4/HW8ZiDZNg2S5P0e+GlLrG2l3LcGWFLIyGddwNdQZ9y3dtWbeN8Qu2QbF8sD47AcgM6k+I25DzOsPBgyZmO7P3LFqbFu1ecIltCUCXVCMDZOcaMqsEkQNFmdAK0+PVSjC5AUqQ07QQQZ8taNKuxXkelLsZzsXhD9HGIvNmxFzObzkiFZGKMixoqrkiB90TMU3juKm+pKM1vCCc11ZD4iNCtmNVQnTONW2Xeap8DaP0RBibls4cM4e2mfNfvo+RhcB1yl1Y92oliw3Bg6TAYZ3YXbwyxBt2tPDHws8aSBsuy+ZgjmyT92mHPd+P+/x/LpXuyFawWJW2twKiW0yhcIqAZLK7wR/WAahRpoV1JkXfZTGLewll1mCsAEQRkJSCORGWKkBqgdlVyfSbMEd3iLpE81xEYgEeU3XX+E0+KEVK0tzJ3W5e1R2bn+nldZNu6djEL9E57TLGryqh0y423+/axLfI4Nf7q6CRb0UUUAFFFFABTdw05TV6llwauSHeEioASKm3GphiK5WdUXR229KN+o1x6aLzS6qHULJ3e0y9+DRcECah3molKjYQssFxOlM27njefu2/8dMYZqUp+sf0t/461StCyik6MbjYe9cuaznuDfSFi1oPMIK5hbpF+wVEkOI0zkFgVEKSFzeLRmIAMb7GH35ywilm8TkCSQufxnT1Pqetajs5whbLG5eKsQYOYSCQ4NkqOTAkQIJmI5VzYcc5Zdb8no9Rmxw6fQuWkbi3t0/upGNwwu23ttMOrKY0MMCDB660FxsN6WtetszwL3PKMHat4fi627bBkUjMVAEeFg0gaeEmSRoIPSB6GbpOMHiIRbbIFmAzsUckjmQoEfx1lO1vY7Iy4nCBs6fEuYkwuXIVnoAdPTeIqbw3jVju0uNdZrxFstbaEzOYSR4dYnkY0mJ1qGFaW4v6o6Mz1xUk/qaPjWGJw9xLKgOfggCBcZpVyOgY5j6Gl3sM1uwUszniA2k5nPiuGdCQSznrFTgZ2qh7YdpbeCtK1wkF2yLlXMdpYgTrA66SRNXIkzBcPNm79WWNplOfO7ORcUjKwzEnxAtm13VeppfGz9Uw5uO7HrcIWR1iZ9q8lbtpi719DhRkVDmYNdZy6Sobvc3gAMiMqgiTFen8RxQfCriBIyqt9eo8OY7b+EsPc1iZsoNK2V3ZzAWkbF3e7t5/pWI+syrmAOUkZokDU/nVp3pb+jGn3mmPYbt+Q86peHcWwqhzcvKztev3O7Um6VBvOLZyICdVCmSDvoat8HxS1cYqj+IDNlIZWiYnKwBidJqE2tVFIp0P4bD5SSWZmO8nTSYyqPCN+k9SaZuYa9bxBvWsro9tEuWicrTbLlXtk6EkPlKtHwqZEEGZNdL1sXRjVkO7xTEEHu8GwPI3btlF+dtrhj2ruC4axuriL7BrwVkVUkW7auVLZQdSxyiWO/QbVJz1Is06nYrjSH6K4TXM1PYgqiiitAKiXsVlYh1IXk+6/wAXNee+nnyqXSHuAVjAg4lKrrj1YXsNGtox+59k+g5E+UDmZqqvghoIyt0Ox/Cdj+vlXLkTXB14Wnswe5IqOtyjX08qRPWuVtnZGKJj3ZFRrhFcpLVjlZsYpEjCinCYuP8Aht/46Rg9xTOLuRdf0T8s1VTqNkpRudGaS2lm8CqjOt+6hGxi7cJH9h7TeieVXuFxYB75tv6obnXTMBzZphdzB0+IiqDFWjexOUQwe25efsraySR+MMEPtGxqz4Xf7y53h1FslUHVho77eqj0Y8xT6vUitPf9iGWPpyakajhWEee8usZIMWxEKD94/afTfYSQJ3Nra2qFgb0iKl2eldmOMYxqJwSbcrZR9t+PfRcO0CXcELOw2BO2+ug/lXj/AAjHizdDsCRtAMQCecz/ANAV6p+0Ls02KtK9qTct/Z5Ms66feEkjrJHMV5XjsA2czbMr8agkNvqSrar8q4uplNTUl24PS6aMHjcX35Nb+zS1fuYproJFoM5bUwcwYKD97Uz6pPrZftV4Y127hGIBtA3FbfQkAjbqB/ZrGcGx17D3ke0HUSBtmlSRnHnpOh517alnvbIW+qksozrGkkAkex/Sq9NLVja7iZqhlUmrXg8lwuDzPFtNTACjSTPhB5f/AJXpXELiYTBEuQUs2QJOxyqFE+pge9ScHwWxZJa2kMdMxLOdehYkj2rz79t3G8li3hUPjuEXGA+6h8A92Gb/AMPzqsIaFub1fVf+iSUVSRL4ZZv3FAwqWLaqJi7mU3NBrFsaZtCWJJlpipdviEfR8Sy5EDlbgPiNtboa24JjYXltSdBAk1n/ANkvH0dO6aA6nZpEADe0ACBuSwkDxT1nXcEun61VBFy3fvhl28N269xG9CrLHv0rgy4I4WskVbvfy7FU3L2ssj2hwf8A3qwfJbiMT6AEk0PxZSCUt3nA3Pdm0NPO7kH501cXJqxycySennSHxQAnP6HOKm+tl3h/PwYsfhnLfaBA0XLN+2sTnKd4um8m0WjrJ086v0YQCNjqI5ztWauWgdQc0yCO8Zd5nnvSOB3u5vGyQy27gXuVLm4A1tSboBJJUZckCMsqdZaKp0/UubpqjJ463NJnpeem0p2K602SdD9BqJjMWbbJKTbObO4k5CIyyoEwfFLco13kOM8qCpBBEgjUEHaK6G6Jg12o125QwNMsDUW2y8YodS5ReVXEMAR0PlrTDabUgXDNLY2nuN3sEwnLLL0J1jyb56H5jaoZsztuNwdCPb+/arlLtJvYZWGo11MjQgncgjUUsoKQ0ckolFcBFANTr1hlHiGcGNVBLA85AGo31EctKipbnUagHl5cj5+Vc0sbTOuGWMkSMMNRUPiy+K56W/8AFVhhlqm47iwtx1JgHuhO5JIYhVA1JgEwOlPJfpsSL/VRQnGd2uNvDdUS0vqRnHzNxJ9BTfCL3dwolSoUOh1g7Sp5o0GG9QYOlJxuAcYXFMUYZ71t1BgsVUWZJCkx8DbxoNYqRj8ZZyG491FAnJcBBInVgBqXBiCp8tiBC4paPvt+F/ZuXGsrk0+DR8P4hsQfb8q0uExAcAg15BwLtbZuaFwrTAkkKw0AI+4fI7dTW3wOMIgqY/lXfF0ebKBrsQ1z7CI3XM5T9East2h4u2EA7yyuVpyxdYjSJA+p03Hzq1wPaG25Ck6kkDQgMRvkJENtymoHb+2l3BOZPgZSsR8ZPdifLxnaDU+oxQyQuSuuBsX+STIfDcVbxALnCKVU6unjK7wfgVuX2ZIkGOdXWDxPdFZcvYeMrFs2Qt8PiJkofUwSOR0gdkbosYK2gtksFzvqqhO88S94zEQcpUkCSBGmomr4d2qw+IxVzCW9Qys2ZSGtm4Nbi2m0LAgltVGqvvOnHLDLBFZcb+q8lJNSk1WxddtO11rA28z+O4fgtg6t5noo5nzA3NfP3E+IXcVde+zku5LHyGkR0EADyEVccf4PdGJuI2ZmzsPESzMN11Mn4IPuKsuz/Zp3yESh3HMN5jy1Pj2066Hq9T1FfYaGPQ/qUXA+B3r3jUAKPDmLZddf/r9Ktb3Z3GOfFiCTtMkmJJgHcb/ma9JwnAyAM56aCAJ9gAT5/ptVnY4co2FLcr2OtRwpe7dnlK9grrGWZW8yDOnr7c6nWv2e3RPd6Tqdcsn2r1NbA6VJRAKz0/kV5oriJ5ng/wBn15eVoHTxa+c7a1sezHAfo4JcWy50zKDmjeCTrE8hpV9NcDVsYKJKWVyVUh0NR3lIApXdVRENifUR8FBLWjkY6kRKsTuWXr5iD5napdcJroIEJcRqFuDIx0Gsqx/dbr5GD5Uq8tO3GBBDAEHQg6gjzqGbTL/RmR9xidPwtuPQyOQipSpjxtCLg6VHg1LtXQ2mobcq2hH8x5iR50pk61NoupjCilq9BSK5WG8j4aod7h4JU24tkaHKBqOkbHnvO556h+lK9aI4+CCcT3YPeKAYaG+FWyGJadUBMamVhhrrFZpcVcVO+ayPpVzuwxuH4TcPgtWQssVVQSYjNlLSTW6R53rM3MMlnGXWtWGN1rdtLcK+UZp7x2c+BVEJPOQ25atlBOLE1NPcn3cVahoZQLad6VOjZdRmK7gaMNeYI61k+1GAXFKrZbD2rlthbbIyXM6E50zgyGAE5SNluAxGtpxTCrb7+3mzXbli3bzR8b4i5cSQOQGVNNYA9SZ3HeHIYZWZYK3DbUgB3tQbbkyCpBABIIkaHaRDFi0O2+32HTbPDeIdnO5bwq6DUAwROgB31jXbz51HwPE8VZlFuPk57Fep8LAgfKvQeIi+pJbDi5KjxLcCpmKhmyzJ0fTnzNZ/GYS9P+q6RpDrrrE+ka/rT2/J1PGnwq+zK1u3ONKhXFp1J0D2kI02kbb+VIxvajGMGWbSqRqqWrahhEHMMuummvLTapOE4O7EA2MhgkAXA5nM0CBziuYrgeW4CzEzGgnSd/SJ286HlYi6fuUOM4pfvAC/ccqIKgk5Qf3U+EddBVx2Qw9wX0u2YLW5uAEwSE1AGmpaMsHcP5UpeDNvrEwBvrIB+WnzFWHD8JcskXBoVIjKDoZ5GPOfal9VNjrBKmel4jhNrEzc+si6qkXLZ0ZYJQsNVlRqCRpmgGpOC4O1pSExD6nUtbtSfNiEEmI18qwfCe2+Iwoa13YuJLEBvAVzEmFI0yydBG2g0iHj+0jEanu7cnrmMdByrjvLC4p7dhfTkzfvhbkR9IuT5JaOuu3gqBxHCsFAuNiH5l+++jAGdBFsr+hHU1nLH7RLuk4dW3+Fyh+WRv1rtztE+Mu5rWEdiAoIUWnMiZzO1lo3G5jTlVIxytPczS1yjWdlLzPZKuzNctOyPJDbw9sZho/1b2/Fz5wZFXwtGqnsjgHto/eAZmc3CQABLAAKoAA0VVEgCTJgTFXl7FqpyiWb7q6nXaeg8zArvUTnnJp0NG1TVy4qxJ1OwGrH0UamlMtx9zkHRdW92Og9AP4qkYbCKvwiJ3O5P4idT70KIuvYYRbj7AWx1MM/sPhX1Jb0pz6Cf9td/wDT/wAlTBXaqkTsKKKKYwbe0KYe2RUuilcUxlJorrtoMIYTGo3BB6gjUHzFNy67+Neuzj22b2g+tS8VZeQUI80OgPmGGoPsR5c6YS6CY1VvutofUcmHmCaRxaGUkwt3AwlTI/Q9CNwfI0lorl2wCZ1VvvLoffkw8jNNtdK/0gEffG38Q3X11HmKQomORSgKUp06g0VhtikaK6+Ipi61RrhNGpoFBM7iMpIYqpZZysQCVka5TuJ8qqsfjAQVM+IESNDqIkdKmuhqCcKZqcm+x14oQ7lRgODLbzEPcYuEEMQQMgIGUR4d9htAjapP0ZBOgJO/OrAYWnV4evSaRpvcsskYKuxnLuHUggCNInTanLWB1ELPmf8Ar/rSr88NB5bVIXCRQsbGl1MexS2+FwAFygDbSn34KroVKrrM+p56Vd28PTyWaosZzS6lsyjdlFKhTkifuxIAgAxvsN6dtdj7JKFkUBdwoAmCCOWu361qu5jU1GfFj+rGfz2X/ijX+EGt9OJJ55PuMYbguHQgrZQEbGJI9Kl28So8NpcxGkIAFB8zsPTfyptMKW/pDm/dHhX3EyfckeVT7VnSAKdLwRm75IjI7fGxH7qEj5t8R9stTLFkKIUADoBFPLapYFUUX3JOXgSqUuiinSECiiitAKKKKACiiigApu/ZVxDCRv6HkQdwfMU5RQBAey6bTcXpoHHodm94PmTSbV1WJymSNxsR6g6jbnVjTGJwweJkEbMDBHp/I6HmDSONjKVEE4aDNs5TzG6nrI5HzEec11b+sOMpPnIP4Tz9DB8qVcDJ8XiH3lGv8Sjf1X5CuwGXkyn3BqbKLcCtJNumbwNtSymVUElWJJgCTlPXyPpIrmD4glzRSQwAJUiCJkeh1BEiRpSjJiyPKmnAqS1Mt6VjKJiFWnlio73oMAGl2yedCZrTJAApQqNdvKgzOwUdSYpq3ji7ZEERuWB0Ecl9dNSCDypibLA5VEsQB1JgU19JJ+Bf4mkD2G5/Iedct4YTJlmHNtY9OQ9gKcuOAYO51ygSfkNffatQj+RhsPOrkud9fhHou3uZPnSzA1YgevM9B1PlT62Hb9wezN/lH9r2p+xhVUyBr946n5nl5bUyg+5jnXAymdvgUKPvODPsm/zIPlUtFgATPnpr8qVRVEqJWFFFFaAUUUUAFFFFABRRRQAUUUUAFFFFABRRRQBwio2JwgOqko2mojWOTA6Hp16EVKorGgKjEN4WW54QQRnHw6iNfu++nmapsVhCq+LQgBgw5aqDlO4+JvY1rmSqvEcNMEIcoIIK/Z13gfZPp8jU3GiikUOH406ZRcBuKxcZlAzLBYww0zAAbjXyNW9jELcEowYeR/Ucj5GoOKwUMvhymWOU7GVH9Gfta5jG+uwqk7RIbarctM1tgrAlDlLR3zZT1/u5RWaLHU6NPiLqp8baxMDViOoUax50y964TAXJqqyYZvEWB6gRkP3pkbVQ8AGa0WJkzcM7nRLMSYltJ1Otay2hZpUZhmJmYXRrhGvP4htPnWrGLLIyoucOzhRqzHckyYZVPPkIYxtrVrgcILc/bua5susSSx1Og35mptnAwIJ0+6JA0AA5ydANzB6VLRQBAAAHIaU+lCamRVw7H4jlHRN/dt/kB61ItWgohQB/f69TS6K1IUKKKK0AooooAKKKKACiiigAooooAKKKKACiiigAooooAKKKKACiiigAooooARdtKwIYAg7giQfUVmOPdlnu5Vs3AqZ8zi4GciFYDuzO3iMqd+RHPlFAFrwbs/aw6BFlo1JbWTABMbT4RVtRRQAUUUUAFFFFAHCa7RRQAUUUUAFFFFABXGaN6KKAOMwFc7wdRRRQ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8" name="AutoShape 6" descr="data:image/jpeg;base64,/9j/4AAQSkZJRgABAQAAAQABAAD/2wCEAAkGBxQTEhUUEhQUFhUXGBUXGBcXGBcVHBgYFBcWFxQcFxwcHCggHR4lHRcUITEkJSkrLi4uFx8zODMsNygtLisBCgoKDg0OGxAQGy0mICQsLCwsLCwsLCwsLCwsLCwsLCwsLCwsLCwsLCwsLCwsLCwsLCwsLCwsLCwsLCwsLCwsLP/AABEIANgA6QMBIgACEQEDEQH/xAAcAAABBQEBAQAAAAAAAAAAAAAAAgMEBQYBBwj/xABIEAACAQIEAwYCBwQGBwkAAAABAhEAAwQSITEFQVEGEyJhcYEykRQjQlJyobEHYoLRM0OiwcLSJDRTY5KT8BVUg4SjsrPh8f/EABkBAAMBAQEAAAAAAAAAAAAAAAACAwEEBf/EACwRAAICAQMDAwMEAwEAAAAAAAABAhEDEiExBEFREyJhcYGRI7Hw8TKh4RT/2gAMAwEAAhEDEQA/APcaKKKACiiigAoqm7VWL72U+jTnW9h3ID92Wt27qNdWZjxKGEHQzULBNxBsbmdcmFKkG2WsvByIVIKjPOfvAQSRsRvoAaaisJiLfGYcI4/pmKtlw+buyLmQBJy5Ae6kl85ExljUW/xYX7ikZlDBxAtBChvXVy22ImRa7kkOc05o0IoA3dFYEWOMgJquctaa4QbJUhbOEF1SrLIUuMXBQiDl01kWnHbXEzfZsK9sWssIrhMpY2cRLOYz6XRhYg7F9DyANVRWPwCcTF2x3jE2s1zvA30cN3cnIbrIIzgcragGBJGtRO0HD+KX7l9LdxreHYoEyvaVgFu4YsUYKHE2/pUhp1AEwaAN3RWF7ni8PL6d7oLYw4cW/rsvcM8qR/q0i6uaA8EyKRjcLxdWvdy7HNfa4hZrBUW+5tZLeVlkKXF0GCCIUiczGgDe0VneJjHfTrJskDCjL3oJtkMCLofQrnDA9yRBgjNtGuioAKKKKACiiigAooooAKKKKACiiigAooooAKKKKACiiigAooooAp+1WMv2bAfDqGbvbCsMj3ItvdRbpCoCxhSToNACeVZbifa/Hi3d7vBXAwzqjd1ffI2TFFVKhJuHNZsDOsp/pC66a+g0UAYa72rxq96Bg3JQCCbd7U95bQbLlfOrO4ykBMkOVrZYC+blq27KyFkVijCGUsoJVhyImCPKn6KACiiigAooooAKKKKACiiigAooooAKKK4zAakxQB2ioxx9vk4P4fF/7ZpJ4inS5/yrv+Wiwol0VC/7TT7t3/lXP8tK/wC0U6XP+Vd/yUBRLoqBd4vaVczlkUbs9u4gHqWUAe9S7N5XEoysOqkEfMUAOUUUCgAooooAKKKKACiiigArhNdpDVjAC9AuU3r0pBqepjUSZrs1GzGu97W6w0skUUwt+kW8TLsvQKf+LN/Km1ozSyVRUa5d1pYvVmtG6WOk0TUV71IN2l9Q1QZMzim7+JRFLOwUAEkkgaASfyBqMGqDxFsz2rZ+Hx3SPvG0bQQHyzXA3qgoU7N0Dz49mgse5RmyrOruSJEiISYOmpj7p0pjBY3B3D4bi3GCl9SXIVVtuT4pIGW7aP8AEKZ49dsrZLYnN3SlWlC4YNIClTbIadeXKeU1Fwq8PS+e7Qi5H0eRngq7W7RUa6qGRFnlrHOrQSlG3ZObcZUi3s8dwjZct1PFtMjyEz8M8pieVFrjuFaMt1DPrPxWlEiJ1N6z694p2NUvDk4beyC0mluxbuhQHRTaI71M6ghXZc6vDAkG4Du1QcA/CiFdBdbxB8xe+8EtbW2LjFjKl8NbAUkibUaa1T04+H+CeuXwaZO0GEOouA+G2/wvqt0xaI01zHQAbwY2NLu8Www7ubqxdUMhBJDKYAII01JUDqSBWfs4nh30ZLqC53TGxhkIa4pBw3ePYCtmEFcz+IHUkqSdqcxF7hxCgh4w5bDqoN2M1kC4FAn6wzblSZlrZjUUPHG+GbrflF9hMSl1O8tPmQ7GCJ9JAncU3cwqsZHhc7XF0YHlrzHkZB5iqJOPYDCWhbQ3ERSAoK3GnN3oUrm1YHuLoEakroDmE3uKxPdo7RLDRRtLkwi+7ED3rnyRcHxsWxtSj8k/hmINy1bdgAWVSQNgSPEB7zUmq/hyd3bS3M5VVZ6lQAT771YVsZWK1QUUUUxgUUUUAIFwSRzFLoiiaAEu0VHuYpAdWUHoSB/fVZxrGHxAZsq5ZgEyWgwfIAgxzn55i+t5ULBvD5eAakDaT12iueeSnR1Yen1q26NyMbb++nsQag3+NJmKgbaFm0APTL8c+w9axmF4vcQ/G40/F/M0i5j+8LFyJJY66TBgR00ApPW2OhdA9VN7G2+nDfPbPkQ1r8yT+lO2cUG02J1GxB/CRof18hWY4PbJaczgRy1jTberjGYEd2zjJ3ojJcNvxBiQF10J3jfnrO1bF6iObEsbq7LC48VHs3vrH/Cn+OufSkjxsiMNGUsBBG++scweYio9hla5cysDC25gzE54rHYqpk43a738UwwpKrrS2xqQ4bprhuUs2ajYghZJIAG5JgD50OzVTJVtzUfiFtgUuIMzJMrsWRozKCdJ0UjzUDSZDGH4zZgZWa5P+yt3Lw+aKR+dSn4kkapfH/l7/wDkp0mTbVjOa1iBlKpcAMlHWSp2GZGEg6ncc6G4RY1+os6hQfAuoUqV5dUQ/wAC9K4+MwrkC41ueQujIw6wHAI9qknhyxKtcHQi47DygMSPyplKS4ZjUXyiNbwdm22ZLNpWK5JVFBylVXLIHw5UQR0UdKTfW0cpa1bJQZUJRTlXYAdBXMThLg2uz+NFP5oV/SoH0hgwW4As6Bgcyk8hMAqx6EeQJNTllyJ8loYsbXBYWmRYy20ENnEKBD5cmYdDllZ6GmreFsLqLFkeJHnu1HitksjH95SzEHfU115GVV1ZpiToAIzM3kJHqWA0mQ6vDB9v6xurbfwrsv66ak70KeTyY4Y/BEKYZswWxauFixbJbUhiwdWzN8MkXLg1P226mrK3YLMr3Ps6qsyAYILE8zBI8pNV3G++VrC2So7241tiRqALVy5KkyAfqzurbilWezqsZuW0uNvmvXLmI18kYBR7AU9yfLJtRXCLg420h8dy2v4nUfqan4e+riUZWHVSGHzFQ8Nw8oIVkQdLdsL+pNMcMsFMViBmLZkw76wNSbynRQB9gcuVWgqISdlxRRRTihRRRQAUi5S6bvnSslwauSrxuHzElYMgBlMgNGxkfC3KddNCNiKPjtkdxFsssuqlC0ZSCGgjbYbjqDqIrRGomJwNu7eTOit4HOs7qUC7eTv8/KuarOqE3Bp9iq4ctxFyZxl0EFEuDp9nWrCzgLbmHSwTyhWtH5c6fv8AArSqWBZMoJMNI0HRwarcBjrttQGVGMaromvPf+VNp07Mo8nqW4c/ZCr/AApVvMEGgRDA6sXnUeQHnXb1q+FARphlMNt4WB5gE7CncDiVZnLo6ZyIgFhlCKI0H3g3LnVpZtj7DgnpzGvMHb3FNpvgm5tbS/2GGe4VlkB65W1n0YAfnTSGXcww8KaMIOjXAf0qyszGu9Qrx+sufht/rcrZRWkgn7iM3lSrYpq4361S8QutibjWLbFbKQL7qYLEie5QjbQgseQIG5qEVbOh7ImtxNr0rhcuUEq19wSgI0YWwCDcYeyjqYIprA4Oylxu/YXrqkZGueJoKgyiSVXUkSgHPpU7CWhAVAAqgKAugAAgADkKYxHaTDWS2ZpykKcpU66dSJ35ab9DVqiuSKcpPYs34kgUZWUsWVApMEFiB4l+LSZiP51IOHY73HnyCAewKnT1k+dZbF/tDsK0IhYbElgPUiJke9XPAO0QxR8CaQSWk6CSAdVA1jrPyNNGcG6TMliyJamth+/w5WDLcD3A2jBnbKwIiCohIjSIg+9Rhw4WpOGi0TqbRnuW9AP6M+adZIbar4imzbqlR8EHr7MqcJi1u5lgrcSM9tozLOx6FTBhhoY6ggMY/ABkZTswgx58weRHI01xh7LXAqXlt4lNLbkGAWMFGJEMrEQVncaQQIk8Mx/fowZcl62cl23M5H3BHVGEMp5g+tQyY1yjox5H3K3hV8s9lmjM1lwY5OptZh85/wCGtDbWs1YtZbiW/tLiLjA7+C6l24fYZyvrl6itVZWkSHnIouOYrM1tbKNce3dRnIAyWxBDhmJALZWPhBJ1EgTU7heJd7zaqUCwVUSEfNoM5ALMRmJ0EDLprJosFYa5gcNaLRKJ3pBjOzSbxJGss2Y+eY1reGkd1bKgAFFIAAAEgHQCjFLXNpcR2+f6Jy2Q5fw6uAGEgaxJHzjf3qm4GsX7m/wBQSSfDbxOKCiT0BAq+qkwCxinH7j/AJ3S4/8AkrqJF3RRRQAUUUUAFNXxpTtN3dqWXBq5IDb0ziLhR0eJGqHUCM5UqdfNY9WFPXhTKXQwgwQdCDsQd65rOirQ/jbrPadcjKWVhJAYagjZCW/KqTKuuYga6yMsnWfi33q2t4cbZny/dzGB77n0JIpwYS1ytoPMKAfYjWnbUuTIylDgTwrCKNeenXoNqqu0uIz3UUZT3ct8QMHRdRqB8TbwdKnfQIbwOyrPiXxSR5MGG/MtmOuhGlS7ti2yhcoAX4Y0y/h6em1Na00jFJ69TVlTwjFXWMJcJH74JEx1Op9ARVkEbO+cqWypJUFQdbkaEmNI50ycFlOZQCfvKTbb3AlWPyFLsXWNy4WEaW4GkwM+pgkbztyjrAy/bTNm05XFUV3F8QbaygDXGYJbHIu5hZ8huegUmuYXCC0i2lknUsx3ZnJZ2aNJZizH18qicT4jbTEAuQBZttcg7l7koMvUqguaf7wdaawHHc14qygL4oYkCArgEtOg8LIQJJJnakToaUXJfCMvxztCLtxrdi6yoJBLnwtAiVEeEfr5VncRYJkPJdjM9APKvWMR2DwjgEIUfqGY8iIIJ1An1EDWsf2j7IXMLbdh9YkiCJAC65gRrB0HONeulQy4cj9z3L4M2OtK2Mmc7lba+OTyGrExptPkPWvcOCYS3hltYe2sSjuSYmVNsHNG5Of+zXlXYfinc4xWCqQ5CeKJAdwsKTsdeW/Py9YVT9KLFW2KgwYyZVYHNt8ZcRM67RVejiqcifWTdqPYqOP4u5fxIwtp2QDW6ymCqwGYk+jKBruxkaCrPhHabDYm69mzczugDEZWWVMaqSAGGq6jqOtUtjCh7eKun+vv9yT/ALrv1tOPkWHtSsJwJrePa7h2RvFcz5kAFtb2R3TMDmuPmUMAYChj1E9Ub5OedbRXb9+5S4/HW8ZiDZNg2S5P0e+GlLrG2l3LcGWFLIyGddwNdQZ9y3dtWbeN8Qu2QbF8sD47AcgM6k+I25DzOsPBgyZmO7P3LFqbFu1ecIltCUCXVCMDZOcaMqsEkQNFmdAK0+PVSjC5AUqQ07QQQZ8taNKuxXkelLsZzsXhD9HGIvNmxFzObzkiFZGKMixoqrkiB90TMU3juKm+pKM1vCCc11ZD4iNCtmNVQnTONW2Xeap8DaP0RBibls4cM4e2mfNfvo+RhcB1yl1Y92oliw3Bg6TAYZ3YXbwyxBt2tPDHws8aSBsuy+ZgjmyT92mHPd+P+/x/LpXuyFawWJW2twKiW0yhcIqAZLK7wR/WAahRpoV1JkXfZTGLewll1mCsAEQRkJSCORGWKkBqgdlVyfSbMEd3iLpE81xEYgEeU3XX+E0+KEVK0tzJ3W5e1R2bn+nldZNu6djEL9E57TLGryqh0y423+/axLfI4Nf7q6CRb0UUUAFFFFABTdw05TV6llwauSHeEioASKm3GphiK5WdUXR229KN+o1x6aLzS6qHULJ3e0y9+DRcECah3molKjYQssFxOlM27njefu2/8dMYZqUp+sf0t/461StCyik6MbjYe9cuaznuDfSFi1oPMIK5hbpF+wVEkOI0zkFgVEKSFzeLRmIAMb7GH35ywilm8TkCSQufxnT1Pqetajs5whbLG5eKsQYOYSCQ4NkqOTAkQIJmI5VzYcc5Zdb8no9Rmxw6fQuWkbi3t0/upGNwwu23ttMOrKY0MMCDB660FxsN6WtetszwL3PKMHat4fi627bBkUjMVAEeFg0gaeEmSRoIPSB6GbpOMHiIRbbIFmAzsUckjmQoEfx1lO1vY7Iy4nCBs6fEuYkwuXIVnoAdPTeIqbw3jVju0uNdZrxFstbaEzOYSR4dYnkY0mJ1qGFaW4v6o6Mz1xUk/qaPjWGJw9xLKgOfggCBcZpVyOgY5j6Gl3sM1uwUszniA2k5nPiuGdCQSznrFTgZ2qh7YdpbeCtK1wkF2yLlXMdpYgTrA66SRNXIkzBcPNm79WWNplOfO7ORcUjKwzEnxAtm13VeppfGz9Uw5uO7HrcIWR1iZ9q8lbtpi719DhRkVDmYNdZy6Sobvc3gAMiMqgiTFen8RxQfCriBIyqt9eo8OY7b+EsPc1iZsoNK2V3ZzAWkbF3e7t5/pWI+syrmAOUkZokDU/nVp3pb+jGn3mmPYbt+Q86peHcWwqhzcvKztev3O7Um6VBvOLZyICdVCmSDvoat8HxS1cYqj+IDNlIZWiYnKwBidJqE2tVFIp0P4bD5SSWZmO8nTSYyqPCN+k9SaZuYa9bxBvWsro9tEuWicrTbLlXtk6EkPlKtHwqZEEGZNdL1sXRjVkO7xTEEHu8GwPI3btlF+dtrhj2ruC4axuriL7BrwVkVUkW7auVLZQdSxyiWO/QbVJz1Is06nYrjSH6K4TXM1PYgqiiitAKiXsVlYh1IXk+6/wAXNee+nnyqXSHuAVjAg4lKrrj1YXsNGtox+59k+g5E+UDmZqqvghoIyt0Ox/Cdj+vlXLkTXB14Wnswe5IqOtyjX08qRPWuVtnZGKJj3ZFRrhFcpLVjlZsYpEjCinCYuP8Aht/46Rg9xTOLuRdf0T8s1VTqNkpRudGaS2lm8CqjOt+6hGxi7cJH9h7TeieVXuFxYB75tv6obnXTMBzZphdzB0+IiqDFWjexOUQwe25efsraySR+MMEPtGxqz4Xf7y53h1FslUHVho77eqj0Y8xT6vUitPf9iGWPpyakajhWEee8usZIMWxEKD94/afTfYSQJ3Nra2qFgb0iKl2eldmOMYxqJwSbcrZR9t+PfRcO0CXcELOw2BO2+ug/lXj/AAjHizdDsCRtAMQCecz/ANAV6p+0Ls02KtK9qTct/Z5Ms66feEkjrJHMV5XjsA2czbMr8agkNvqSrar8q4uplNTUl24PS6aMHjcX35Nb+zS1fuYproJFoM5bUwcwYKD97Uz6pPrZftV4Y127hGIBtA3FbfQkAjbqB/ZrGcGx17D3ke0HUSBtmlSRnHnpOh517alnvbIW+qksozrGkkAkex/Sq9NLVja7iZqhlUmrXg8lwuDzPFtNTACjSTPhB5f/AJXpXELiYTBEuQUs2QJOxyqFE+pge9ScHwWxZJa2kMdMxLOdehYkj2rz79t3G8li3hUPjuEXGA+6h8A92Gb/AMPzqsIaFub1fVf+iSUVSRL4ZZv3FAwqWLaqJi7mU3NBrFsaZtCWJJlpipdviEfR8Sy5EDlbgPiNtboa24JjYXltSdBAk1n/ANkvH0dO6aA6nZpEADe0ACBuSwkDxT1nXcEun61VBFy3fvhl28N269xG9CrLHv0rgy4I4WskVbvfy7FU3L2ssj2hwf8A3qwfJbiMT6AEk0PxZSCUt3nA3Pdm0NPO7kH501cXJqxycySennSHxQAnP6HOKm+tl3h/PwYsfhnLfaBA0XLN+2sTnKd4um8m0WjrJ086v0YQCNjqI5ztWauWgdQc0yCO8Zd5nnvSOB3u5vGyQy27gXuVLm4A1tSboBJJUZckCMsqdZaKp0/UubpqjJ463NJnpeem0p2K602SdD9BqJjMWbbJKTbObO4k5CIyyoEwfFLco13kOM8qCpBBEgjUEHaK6G6Jg12o125QwNMsDUW2y8YodS5ReVXEMAR0PlrTDabUgXDNLY2nuN3sEwnLLL0J1jyb56H5jaoZsztuNwdCPb+/arlLtJvYZWGo11MjQgncgjUUsoKQ0ckolFcBFANTr1hlHiGcGNVBLA85AGo31EctKipbnUagHl5cj5+Vc0sbTOuGWMkSMMNRUPiy+K56W/8AFVhhlqm47iwtx1JgHuhO5JIYhVA1JgEwOlPJfpsSL/VRQnGd2uNvDdUS0vqRnHzNxJ9BTfCL3dwolSoUOh1g7Sp5o0GG9QYOlJxuAcYXFMUYZ71t1BgsVUWZJCkx8DbxoNYqRj8ZZyG491FAnJcBBInVgBqXBiCp8tiBC4paPvt+F/ZuXGsrk0+DR8P4hsQfb8q0uExAcAg15BwLtbZuaFwrTAkkKw0AI+4fI7dTW3wOMIgqY/lXfF0ebKBrsQ1z7CI3XM5T9East2h4u2EA7yyuVpyxdYjSJA+p03Hzq1wPaG25Ck6kkDQgMRvkJENtymoHb+2l3BOZPgZSsR8ZPdifLxnaDU+oxQyQuSuuBsX+STIfDcVbxALnCKVU6unjK7wfgVuX2ZIkGOdXWDxPdFZcvYeMrFs2Qt8PiJkofUwSOR0gdkbosYK2gtksFzvqqhO88S94zEQcpUkCSBGmomr4d2qw+IxVzCW9Qys2ZSGtm4Nbi2m0LAgltVGqvvOnHLDLBFZcb+q8lJNSk1WxddtO11rA28z+O4fgtg6t5noo5nzA3NfP3E+IXcVde+zku5LHyGkR0EADyEVccf4PdGJuI2ZmzsPESzMN11Mn4IPuKsuz/Zp3yESh3HMN5jy1Pj2066Hq9T1FfYaGPQ/qUXA+B3r3jUAKPDmLZddf/r9Ktb3Z3GOfFiCTtMkmJJgHcb/ma9JwnAyAM56aCAJ9gAT5/ptVnY4co2FLcr2OtRwpe7dnlK9grrGWZW8yDOnr7c6nWv2e3RPd6Tqdcsn2r1NbA6VJRAKz0/kV5oriJ5ng/wBn15eVoHTxa+c7a1sezHAfo4JcWy50zKDmjeCTrE8hpV9NcDVsYKJKWVyVUh0NR3lIApXdVRENifUR8FBLWjkY6kRKsTuWXr5iD5napdcJroIEJcRqFuDIx0Gsqx/dbr5GD5Uq8tO3GBBDAEHQg6gjzqGbTL/RmR9xidPwtuPQyOQipSpjxtCLg6VHg1LtXQ2mobcq2hH8x5iR50pk61NoupjCilq9BSK5WG8j4aod7h4JU24tkaHKBqOkbHnvO556h+lK9aI4+CCcT3YPeKAYaG+FWyGJadUBMamVhhrrFZpcVcVO+ayPpVzuwxuH4TcPgtWQssVVQSYjNlLSTW6R53rM3MMlnGXWtWGN1rdtLcK+UZp7x2c+BVEJPOQ25atlBOLE1NPcn3cVahoZQLad6VOjZdRmK7gaMNeYI61k+1GAXFKrZbD2rlthbbIyXM6E50zgyGAE5SNluAxGtpxTCrb7+3mzXbli3bzR8b4i5cSQOQGVNNYA9SZ3HeHIYZWZYK3DbUgB3tQbbkyCpBABIIkaHaRDFi0O2+32HTbPDeIdnO5bwq6DUAwROgB31jXbz51HwPE8VZlFuPk57Fep8LAgfKvQeIi+pJbDi5KjxLcCpmKhmyzJ0fTnzNZ/GYS9P+q6RpDrrrE+ka/rT2/J1PGnwq+zK1u3ONKhXFp1J0D2kI02kbb+VIxvajGMGWbSqRqqWrahhEHMMuummvLTapOE4O7EA2MhgkAXA5nM0CBziuYrgeW4CzEzGgnSd/SJ286HlYi6fuUOM4pfvAC/ccqIKgk5Qf3U+EddBVx2Qw9wX0u2YLW5uAEwSE1AGmpaMsHcP5UpeDNvrEwBvrIB+WnzFWHD8JcskXBoVIjKDoZ5GPOfal9VNjrBKmel4jhNrEzc+si6qkXLZ0ZYJQsNVlRqCRpmgGpOC4O1pSExD6nUtbtSfNiEEmI18qwfCe2+Iwoa13YuJLEBvAVzEmFI0yydBG2g0iHj+0jEanu7cnrmMdByrjvLC4p7dhfTkzfvhbkR9IuT5JaOuu3gqBxHCsFAuNiH5l+++jAGdBFsr+hHU1nLH7RLuk4dW3+Fyh+WRv1rtztE+Mu5rWEdiAoIUWnMiZzO1lo3G5jTlVIxytPczS1yjWdlLzPZKuzNctOyPJDbw9sZho/1b2/Fz5wZFXwtGqnsjgHto/eAZmc3CQABLAAKoAA0VVEgCTJgTFXl7FqpyiWb7q6nXaeg8zArvUTnnJp0NG1TVy4qxJ1OwGrH0UamlMtx9zkHRdW92Og9AP4qkYbCKvwiJ3O5P4idT70KIuvYYRbj7AWx1MM/sPhX1Jb0pz6Cf9td/wDT/wAlTBXaqkTsKKKKYwbe0KYe2RUuilcUxlJorrtoMIYTGo3BB6gjUHzFNy67+Neuzj22b2g+tS8VZeQUI80OgPmGGoPsR5c6YS6CY1VvutofUcmHmCaRxaGUkwt3AwlTI/Q9CNwfI0lorl2wCZ1VvvLoffkw8jNNtdK/0gEffG38Q3X11HmKQomORSgKUp06g0VhtikaK6+Ipi61RrhNGpoFBM7iMpIYqpZZysQCVka5TuJ8qqsfjAQVM+IESNDqIkdKmuhqCcKZqcm+x14oQ7lRgODLbzEPcYuEEMQQMgIGUR4d9htAjapP0ZBOgJO/OrAYWnV4evSaRpvcsskYKuxnLuHUggCNInTanLWB1ELPmf8Ar/rSr88NB5bVIXCRQsbGl1MexS2+FwAFygDbSn34KroVKrrM+p56Vd28PTyWaosZzS6lsyjdlFKhTkifuxIAgAxvsN6dtdj7JKFkUBdwoAmCCOWu361qu5jU1GfFj+rGfz2X/ijX+EGt9OJJ55PuMYbguHQgrZQEbGJI9Kl28So8NpcxGkIAFB8zsPTfyptMKW/pDm/dHhX3EyfckeVT7VnSAKdLwRm75IjI7fGxH7qEj5t8R9stTLFkKIUADoBFPLapYFUUX3JOXgSqUuiinSECiiitAKKKKACiiigApu/ZVxDCRv6HkQdwfMU5RQBAey6bTcXpoHHodm94PmTSbV1WJymSNxsR6g6jbnVjTGJwweJkEbMDBHp/I6HmDSONjKVEE4aDNs5TzG6nrI5HzEec11b+sOMpPnIP4Tz9DB8qVcDJ8XiH3lGv8Sjf1X5CuwGXkyn3BqbKLcCtJNumbwNtSymVUElWJJgCTlPXyPpIrmD4glzRSQwAJUiCJkeh1BEiRpSjJiyPKmnAqS1Mt6VjKJiFWnlio73oMAGl2yedCZrTJAApQqNdvKgzOwUdSYpq3ji7ZEERuWB0Ecl9dNSCDypibLA5VEsQB1JgU19JJ+Bf4mkD2G5/Iedct4YTJlmHNtY9OQ9gKcuOAYO51ygSfkNffatQj+RhsPOrkud9fhHou3uZPnSzA1YgevM9B1PlT62Hb9wezN/lH9r2p+xhVUyBr946n5nl5bUyg+5jnXAymdvgUKPvODPsm/zIPlUtFgATPnpr8qVRVEqJWFFFFaAUUUUAFFFFABRRRQAUUUUAFFFFABRRRQBwio2JwgOqko2mojWOTA6Hp16EVKorGgKjEN4WW54QQRnHw6iNfu++nmapsVhCq+LQgBgw5aqDlO4+JvY1rmSqvEcNMEIcoIIK/Z13gfZPp8jU3GiikUOH406ZRcBuKxcZlAzLBYww0zAAbjXyNW9jELcEowYeR/Ucj5GoOKwUMvhymWOU7GVH9Gfta5jG+uwqk7RIbarctM1tgrAlDlLR3zZT1/u5RWaLHU6NPiLqp8baxMDViOoUax50y964TAXJqqyYZvEWB6gRkP3pkbVQ8AGa0WJkzcM7nRLMSYltJ1Otay2hZpUZhmJmYXRrhGvP4htPnWrGLLIyoucOzhRqzHckyYZVPPkIYxtrVrgcILc/bua5susSSx1Og35mptnAwIJ0+6JA0AA5ydANzB6VLRQBAAAHIaU+lCamRVw7H4jlHRN/dt/kB61ItWgohQB/f69TS6K1IUKKKK0AooooAKKKKACiiigAooooAKKKKACiiigAooooAKKKKACiiigAooooARdtKwIYAg7giQfUVmOPdlnu5Vs3AqZ8zi4GciFYDuzO3iMqd+RHPlFAFrwbs/aw6BFlo1JbWTABMbT4RVtRRQAUUUUAFFFFAHCa7RRQAUUUUAFFFFABXGaN6KKAOMwFc7wdRRRQB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9" name="AutoShape 8" descr="data:image/jpeg;base64,/9j/4AAQSkZJRgABAQAAAQABAAD/2wCEAAkGBxQTEhUUEhQUFhUXGBUXGBcXGBcVHBgYFBcWFxQcFxwcHCggHR4lHRcUITEkJSkrLi4uFx8zODMsNygtLisBCgoKDg0OGxAQGy0mICQsLCwsLCwsLCwsLCwsLCwsLCwsLCwsLCwsLCwsLCwsLCwsLCwsLCwsLCwsLCwsLCwsLP/AABEIANgA6QMBIgACEQEDEQH/xAAcAAABBQEBAQAAAAAAAAAAAAAAAgMEBQYBBwj/xABIEAACAQIEAwYCBwQGBwkAAAABAhEAAwQSITEFQVEGEyJhcYEykRQjQlJyobEHYoLRM0OiwcLSJDRTY5KT8BVUg4SjsrPh8f/EABkBAAMBAQEAAAAAAAAAAAAAAAACAwEEBf/EACwRAAICAQMDAwMEAwEAAAAAAAABAhEDEiExBEFREyJhcYGRI7Hw8TKh4RT/2gAMAwEAAhEDEQA/APcaKKKACiiigAoqm7VWL72U+jTnW9h3ID92Wt27qNdWZjxKGEHQzULBNxBsbmdcmFKkG2WsvByIVIKjPOfvAQSRsRvoAaaisJiLfGYcI4/pmKtlw+buyLmQBJy5Ae6kl85ExljUW/xYX7ikZlDBxAtBChvXVy22ImRa7kkOc05o0IoA3dFYEWOMgJquctaa4QbJUhbOEF1SrLIUuMXBQiDl01kWnHbXEzfZsK9sWssIrhMpY2cRLOYz6XRhYg7F9DyANVRWPwCcTF2x3jE2s1zvA30cN3cnIbrIIzgcragGBJGtRO0HD+KX7l9LdxreHYoEyvaVgFu4YsUYKHE2/pUhp1AEwaAN3RWF7ni8PL6d7oLYw4cW/rsvcM8qR/q0i6uaA8EyKRjcLxdWvdy7HNfa4hZrBUW+5tZLeVlkKXF0GCCIUiczGgDe0VneJjHfTrJskDCjL3oJtkMCLofQrnDA9yRBgjNtGuioAKKKKACiiigAooooAKKKKACiiigAooooAKKKKACiiigAooooAp+1WMv2bAfDqGbvbCsMj3ItvdRbpCoCxhSToNACeVZbifa/Hi3d7vBXAwzqjd1ffI2TFFVKhJuHNZsDOsp/pC66a+g0UAYa72rxq96Bg3JQCCbd7U95bQbLlfOrO4ykBMkOVrZYC+blq27KyFkVijCGUsoJVhyImCPKn6KACiiigAooooAKKKKACiiigAooooAKKK4zAakxQB2ioxx9vk4P4fF/7ZpJ4inS5/yrv+Wiwol0VC/7TT7t3/lXP8tK/wC0U6XP+Vd/yUBRLoqBd4vaVczlkUbs9u4gHqWUAe9S7N5XEoysOqkEfMUAOUUUCgAooooAKKKKACiiigArhNdpDVjAC9AuU3r0pBqepjUSZrs1GzGu97W6w0skUUwt+kW8TLsvQKf+LN/Km1ozSyVRUa5d1pYvVmtG6WOk0TUV71IN2l9Q1QZMzim7+JRFLOwUAEkkgaASfyBqMGqDxFsz2rZ+Hx3SPvG0bQQHyzXA3qgoU7N0Dz49mgse5RmyrOruSJEiISYOmpj7p0pjBY3B3D4bi3GCl9SXIVVtuT4pIGW7aP8AEKZ49dsrZLYnN3SlWlC4YNIClTbIadeXKeU1Fwq8PS+e7Qi5H0eRngq7W7RUa6qGRFnlrHOrQSlG3ZObcZUi3s8dwjZct1PFtMjyEz8M8pieVFrjuFaMt1DPrPxWlEiJ1N6z694p2NUvDk4beyC0mluxbuhQHRTaI71M6ghXZc6vDAkG4Du1QcA/CiFdBdbxB8xe+8EtbW2LjFjKl8NbAUkibUaa1T04+H+CeuXwaZO0GEOouA+G2/wvqt0xaI01zHQAbwY2NLu8Www7ubqxdUMhBJDKYAII01JUDqSBWfs4nh30ZLqC53TGxhkIa4pBw3ePYCtmEFcz+IHUkqSdqcxF7hxCgh4w5bDqoN2M1kC4FAn6wzblSZlrZjUUPHG+GbrflF9hMSl1O8tPmQ7GCJ9JAncU3cwqsZHhc7XF0YHlrzHkZB5iqJOPYDCWhbQ3ERSAoK3GnN3oUrm1YHuLoEakroDmE3uKxPdo7RLDRRtLkwi+7ED3rnyRcHxsWxtSj8k/hmINy1bdgAWVSQNgSPEB7zUmq/hyd3bS3M5VVZ6lQAT771YVsZWK1QUUUUxgUUUUAIFwSRzFLoiiaAEu0VHuYpAdWUHoSB/fVZxrGHxAZsq5ZgEyWgwfIAgxzn55i+t5ULBvD5eAakDaT12iueeSnR1Yen1q26NyMbb++nsQag3+NJmKgbaFm0APTL8c+w9axmF4vcQ/G40/F/M0i5j+8LFyJJY66TBgR00ApPW2OhdA9VN7G2+nDfPbPkQ1r8yT+lO2cUG02J1GxB/CRof18hWY4PbJaczgRy1jTberjGYEd2zjJ3ojJcNvxBiQF10J3jfnrO1bF6iObEsbq7LC48VHs3vrH/Cn+OufSkjxsiMNGUsBBG++scweYio9hla5cysDC25gzE54rHYqpk43a738UwwpKrrS2xqQ4bprhuUs2ajYghZJIAG5JgD50OzVTJVtzUfiFtgUuIMzJMrsWRozKCdJ0UjzUDSZDGH4zZgZWa5P+yt3Lw+aKR+dSn4kkapfH/l7/wDkp0mTbVjOa1iBlKpcAMlHWSp2GZGEg6ncc6G4RY1+os6hQfAuoUqV5dUQ/wAC9K4+MwrkC41ueQujIw6wHAI9qknhyxKtcHQi47DygMSPyplKS4ZjUXyiNbwdm22ZLNpWK5JVFBylVXLIHw5UQR0UdKTfW0cpa1bJQZUJRTlXYAdBXMThLg2uz+NFP5oV/SoH0hgwW4As6Bgcyk8hMAqx6EeQJNTllyJ8loYsbXBYWmRYy20ENnEKBD5cmYdDllZ6GmreFsLqLFkeJHnu1HitksjH95SzEHfU115GVV1ZpiToAIzM3kJHqWA0mQ6vDB9v6xurbfwrsv66ak70KeTyY4Y/BEKYZswWxauFixbJbUhiwdWzN8MkXLg1P226mrK3YLMr3Ps6qsyAYILE8zBI8pNV3G++VrC2So7241tiRqALVy5KkyAfqzurbilWezqsZuW0uNvmvXLmI18kYBR7AU9yfLJtRXCLg420h8dy2v4nUfqan4e+riUZWHVSGHzFQ8Nw8oIVkQdLdsL+pNMcMsFMViBmLZkw76wNSbynRQB9gcuVWgqISdlxRRRTihRRRQAUi5S6bvnSslwauSrxuHzElYMgBlMgNGxkfC3KddNCNiKPjtkdxFsssuqlC0ZSCGgjbYbjqDqIrRGomJwNu7eTOit4HOs7qUC7eTv8/KuarOqE3Bp9iq4ctxFyZxl0EFEuDp9nWrCzgLbmHSwTyhWtH5c6fv8AArSqWBZMoJMNI0HRwarcBjrttQGVGMaromvPf+VNp07Mo8nqW4c/ZCr/AApVvMEGgRDA6sXnUeQHnXb1q+FARphlMNt4WB5gE7CncDiVZnLo6ZyIgFhlCKI0H3g3LnVpZtj7DgnpzGvMHb3FNpvgm5tbS/2GGe4VlkB65W1n0YAfnTSGXcww8KaMIOjXAf0qyszGu9Qrx+sufht/rcrZRWkgn7iM3lSrYpq4361S8QutibjWLbFbKQL7qYLEie5QjbQgseQIG5qEVbOh7ImtxNr0rhcuUEq19wSgI0YWwCDcYeyjqYIprA4Oylxu/YXrqkZGueJoKgyiSVXUkSgHPpU7CWhAVAAqgKAugAAgADkKYxHaTDWS2ZpykKcpU66dSJ35ab9DVqiuSKcpPYs34kgUZWUsWVApMEFiB4l+LSZiP51IOHY73HnyCAewKnT1k+dZbF/tDsK0IhYbElgPUiJke9XPAO0QxR8CaQSWk6CSAdVA1jrPyNNGcG6TMliyJamth+/w5WDLcD3A2jBnbKwIiCohIjSIg+9Rhw4WpOGi0TqbRnuW9AP6M+adZIbar4imzbqlR8EHr7MqcJi1u5lgrcSM9tozLOx6FTBhhoY6ggMY/ABkZTswgx58weRHI01xh7LXAqXlt4lNLbkGAWMFGJEMrEQVncaQQIk8Mx/fowZcl62cl23M5H3BHVGEMp5g+tQyY1yjox5H3K3hV8s9lmjM1lwY5OptZh85/wCGtDbWs1YtZbiW/tLiLjA7+C6l24fYZyvrl6itVZWkSHnIouOYrM1tbKNce3dRnIAyWxBDhmJALZWPhBJ1EgTU7heJd7zaqUCwVUSEfNoM5ALMRmJ0EDLprJosFYa5gcNaLRKJ3pBjOzSbxJGss2Y+eY1reGkd1bKgAFFIAAAEgHQCjFLXNpcR2+f6Jy2Q5fw6uAGEgaxJHzjf3qm4GsX7m/wBQSSfDbxOKCiT0BAq+qkwCxinH7j/AJ3S4/8AkrqJF3RRRQAUUUUAFNXxpTtN3dqWXBq5IDb0ziLhR0eJGqHUCM5UqdfNY9WFPXhTKXQwgwQdCDsQd65rOirQ/jbrPadcjKWVhJAYagjZCW/KqTKuuYga6yMsnWfi33q2t4cbZny/dzGB77n0JIpwYS1ytoPMKAfYjWnbUuTIylDgTwrCKNeenXoNqqu0uIz3UUZT3ct8QMHRdRqB8TbwdKnfQIbwOyrPiXxSR5MGG/MtmOuhGlS7ti2yhcoAX4Y0y/h6em1Na00jFJ69TVlTwjFXWMJcJH74JEx1Op9ARVkEbO+cqWypJUFQdbkaEmNI50ycFlOZQCfvKTbb3AlWPyFLsXWNy4WEaW4GkwM+pgkbztyjrAy/bTNm05XFUV3F8QbaygDXGYJbHIu5hZ8huegUmuYXCC0i2lknUsx3ZnJZ2aNJZizH18qicT4jbTEAuQBZttcg7l7koMvUqguaf7wdaawHHc14qygL4oYkCArgEtOg8LIQJJJnakToaUXJfCMvxztCLtxrdi6yoJBLnwtAiVEeEfr5VncRYJkPJdjM9APKvWMR2DwjgEIUfqGY8iIIJ1An1EDWsf2j7IXMLbdh9YkiCJAC65gRrB0HONeulQy4cj9z3L4M2OtK2Mmc7lba+OTyGrExptPkPWvcOCYS3hltYe2sSjuSYmVNsHNG5Of+zXlXYfinc4xWCqQ5CeKJAdwsKTsdeW/Py9YVT9KLFW2KgwYyZVYHNt8ZcRM67RVejiqcifWTdqPYqOP4u5fxIwtp2QDW6ymCqwGYk+jKBruxkaCrPhHabDYm69mzczugDEZWWVMaqSAGGq6jqOtUtjCh7eKun+vv9yT/ALrv1tOPkWHtSsJwJrePa7h2RvFcz5kAFtb2R3TMDmuPmUMAYChj1E9Ub5OedbRXb9+5S4/HW8ZiDZNg2S5P0e+GlLrG2l3LcGWFLIyGddwNdQZ9y3dtWbeN8Qu2QbF8sD47AcgM6k+I25DzOsPBgyZmO7P3LFqbFu1ecIltCUCXVCMDZOcaMqsEkQNFmdAK0+PVSjC5AUqQ07QQQZ8taNKuxXkelLsZzsXhD9HGIvNmxFzObzkiFZGKMixoqrkiB90TMU3juKm+pKM1vCCc11ZD4iNCtmNVQnTONW2Xeap8DaP0RBibls4cM4e2mfNfvo+RhcB1yl1Y92oliw3Bg6TAYZ3YXbwyxBt2tPDHws8aSBsuy+ZgjmyT92mHPd+P+/x/LpXuyFawWJW2twKiW0yhcIqAZLK7wR/WAahRpoV1JkXfZTGLewll1mCsAEQRkJSCORGWKkBqgdlVyfSbMEd3iLpE81xEYgEeU3XX+E0+KEVK0tzJ3W5e1R2bn+nldZNu6djEL9E57TLGryqh0y423+/axLfI4Nf7q6CRb0UUUAFFFFABTdw05TV6llwauSHeEioASKm3GphiK5WdUXR229KN+o1x6aLzS6qHULJ3e0y9+DRcECah3molKjYQssFxOlM27njefu2/8dMYZqUp+sf0t/461StCyik6MbjYe9cuaznuDfSFi1oPMIK5hbpF+wVEkOI0zkFgVEKSFzeLRmIAMb7GH35ywilm8TkCSQufxnT1Pqetajs5whbLG5eKsQYOYSCQ4NkqOTAkQIJmI5VzYcc5Zdb8no9Rmxw6fQuWkbi3t0/upGNwwu23ttMOrKY0MMCDB660FxsN6WtetszwL3PKMHat4fi627bBkUjMVAEeFg0gaeEmSRoIPSB6GbpOMHiIRbbIFmAzsUckjmQoEfx1lO1vY7Iy4nCBs6fEuYkwuXIVnoAdPTeIqbw3jVju0uNdZrxFstbaEzOYSR4dYnkY0mJ1qGFaW4v6o6Mz1xUk/qaPjWGJw9xLKgOfggCBcZpVyOgY5j6Gl3sM1uwUszniA2k5nPiuGdCQSznrFTgZ2qh7YdpbeCtK1wkF2yLlXMdpYgTrA66SRNXIkzBcPNm79WWNplOfO7ORcUjKwzEnxAtm13VeppfGz9Uw5uO7HrcIWR1iZ9q8lbtpi719DhRkVDmYNdZy6Sobvc3gAMiMqgiTFen8RxQfCriBIyqt9eo8OY7b+EsPc1iZsoNK2V3ZzAWkbF3e7t5/pWI+syrmAOUkZokDU/nVp3pb+jGn3mmPYbt+Q86peHcWwqhzcvKztev3O7Um6VBvOLZyICdVCmSDvoat8HxS1cYqj+IDNlIZWiYnKwBidJqE2tVFIp0P4bD5SSWZmO8nTSYyqPCN+k9SaZuYa9bxBvWsro9tEuWicrTbLlXtk6EkPlKtHwqZEEGZNdL1sXRjVkO7xTEEHu8GwPI3btlF+dtrhj2ruC4axuriL7BrwVkVUkW7auVLZQdSxyiWO/QbVJz1Is06nYrjSH6K4TXM1PYgqiiitAKiXsVlYh1IXk+6/wAXNee+nnyqXSHuAVjAg4lKrrj1YXsNGtox+59k+g5E+UDmZqqvghoIyt0Ox/Cdj+vlXLkTXB14Wnswe5IqOtyjX08qRPWuVtnZGKJj3ZFRrhFcpLVjlZsYpEjCinCYuP8Aht/46Rg9xTOLuRdf0T8s1VTqNkpRudGaS2lm8CqjOt+6hGxi7cJH9h7TeieVXuFxYB75tv6obnXTMBzZphdzB0+IiqDFWjexOUQwe25efsraySR+MMEPtGxqz4Xf7y53h1FslUHVho77eqj0Y8xT6vUitPf9iGWPpyakajhWEee8usZIMWxEKD94/afTfYSQJ3Nra2qFgb0iKl2eldmOMYxqJwSbcrZR9t+PfRcO0CXcELOw2BO2+ug/lXj/AAjHizdDsCRtAMQCecz/ANAV6p+0Ls02KtK9qTct/Z5Ms66feEkjrJHMV5XjsA2czbMr8agkNvqSrar8q4uplNTUl24PS6aMHjcX35Nb+zS1fuYproJFoM5bUwcwYKD97Uz6pPrZftV4Y127hGIBtA3FbfQkAjbqB/ZrGcGx17D3ke0HUSBtmlSRnHnpOh517alnvbIW+qksozrGkkAkex/Sq9NLVja7iZqhlUmrXg8lwuDzPFtNTACjSTPhB5f/AJXpXELiYTBEuQUs2QJOxyqFE+pge9ScHwWxZJa2kMdMxLOdehYkj2rz79t3G8li3hUPjuEXGA+6h8A92Gb/AMPzqsIaFub1fVf+iSUVSRL4ZZv3FAwqWLaqJi7mU3NBrFsaZtCWJJlpipdviEfR8Sy5EDlbgPiNtboa24JjYXltSdBAk1n/ANkvH0dO6aA6nZpEADe0ACBuSwkDxT1nXcEun61VBFy3fvhl28N269xG9CrLHv0rgy4I4WskVbvfy7FU3L2ssj2hwf8A3qwfJbiMT6AEk0PxZSCUt3nA3Pdm0NPO7kH501cXJqxycySennSHxQAnP6HOKm+tl3h/PwYsfhnLfaBA0XLN+2sTnKd4um8m0WjrJ086v0YQCNjqI5ztWauWgdQc0yCO8Zd5nnvSOB3u5vGyQy27gXuVLm4A1tSboBJJUZckCMsqdZaKp0/UubpqjJ463NJnpeem0p2K602SdD9BqJjMWbbJKTbObO4k5CIyyoEwfFLco13kOM8qCpBBEgjUEHaK6G6Jg12o125QwNMsDUW2y8YodS5ReVXEMAR0PlrTDabUgXDNLY2nuN3sEwnLLL0J1jyb56H5jaoZsztuNwdCPb+/arlLtJvYZWGo11MjQgncgjUUsoKQ0ckolFcBFANTr1hlHiGcGNVBLA85AGo31EctKipbnUagHl5cj5+Vc0sbTOuGWMkSMMNRUPiy+K56W/8AFVhhlqm47iwtx1JgHuhO5JIYhVA1JgEwOlPJfpsSL/VRQnGd2uNvDdUS0vqRnHzNxJ9BTfCL3dwolSoUOh1g7Sp5o0GG9QYOlJxuAcYXFMUYZ71t1BgsVUWZJCkx8DbxoNYqRj8ZZyG491FAnJcBBInVgBqXBiCp8tiBC4paPvt+F/ZuXGsrk0+DR8P4hsQfb8q0uExAcAg15BwLtbZuaFwrTAkkKw0AI+4fI7dTW3wOMIgqY/lXfF0ebKBrsQ1z7CI3XM5T9East2h4u2EA7yyuVpyxdYjSJA+p03Hzq1wPaG25Ck6kkDQgMRvkJENtymoHb+2l3BOZPgZSsR8ZPdifLxnaDU+oxQyQuSuuBsX+STIfDcVbxALnCKVU6unjK7wfgVuX2ZIkGOdXWDxPdFZcvYeMrFs2Qt8PiJkofUwSOR0gdkbosYK2gtksFzvqqhO88S94zEQcpUkCSBGmomr4d2qw+IxVzCW9Qys2ZSGtm4Nbi2m0LAgltVGqvvOnHLDLBFZcb+q8lJNSk1WxddtO11rA28z+O4fgtg6t5noo5nzA3NfP3E+IXcVde+zku5LHyGkR0EADyEVccf4PdGJuI2ZmzsPESzMN11Mn4IPuKsuz/Zp3yESh3HMN5jy1Pj2066Hq9T1FfYaGPQ/qUXA+B3r3jUAKPDmLZddf/r9Ktb3Z3GOfFiCTtMkmJJgHcb/ma9JwnAyAM56aCAJ9gAT5/ptVnY4co2FLcr2OtRwpe7dnlK9grrGWZW8yDOnr7c6nWv2e3RPd6Tqdcsn2r1NbA6VJRAKz0/kV5oriJ5ng/wBn15eVoHTxa+c7a1sezHAfo4JcWy50zKDmjeCTrE8hpV9NcDVsYKJKWVyVUh0NR3lIApXdVRENifUR8FBLWjkY6kRKsTuWXr5iD5napdcJroIEJcRqFuDIx0Gsqx/dbr5GD5Uq8tO3GBBDAEHQg6gjzqGbTL/RmR9xidPwtuPQyOQipSpjxtCLg6VHg1LtXQ2mobcq2hH8x5iR50pk61NoupjCilq9BSK5WG8j4aod7h4JU24tkaHKBqOkbHnvO556h+lK9aI4+CCcT3YPeKAYaG+FWyGJadUBMamVhhrrFZpcVcVO+ayPpVzuwxuH4TcPgtWQssVVQSYjNlLSTW6R53rM3MMlnGXWtWGN1rdtLcK+UZp7x2c+BVEJPOQ25atlBOLE1NPcn3cVahoZQLad6VOjZdRmK7gaMNeYI61k+1GAXFKrZbD2rlthbbIyXM6E50zgyGAE5SNluAxGtpxTCrb7+3mzXbli3bzR8b4i5cSQOQGVNNYA9SZ3HeHIYZWZYK3DbUgB3tQbbkyCpBABIIkaHaRDFi0O2+32HTbPDeIdnO5bwq6DUAwROgB31jXbz51HwPE8VZlFuPk57Fep8LAgfKvQeIi+pJbDi5KjxLcCpmKhmyzJ0fTnzNZ/GYS9P+q6RpDrrrE+ka/rT2/J1PGnwq+zK1u3ONKhXFp1J0D2kI02kbb+VIxvajGMGWbSqRqqWrahhEHMMuummvLTapOE4O7EA2MhgkAXA5nM0CBziuYrgeW4CzEzGgnSd/SJ286HlYi6fuUOM4pfvAC/ccqIKgk5Qf3U+EddBVx2Qw9wX0u2YLW5uAEwSE1AGmpaMsHcP5UpeDNvrEwBvrIB+WnzFWHD8JcskXBoVIjKDoZ5GPOfal9VNjrBKmel4jhNrEzc+si6qkXLZ0ZYJQsNVlRqCRpmgGpOC4O1pSExD6nUtbtSfNiEEmI18qwfCe2+Iwoa13YuJLEBvAVzEmFI0yydBG2g0iHj+0jEanu7cnrmMdByrjvLC4p7dhfTkzfvhbkR9IuT5JaOuu3gqBxHCsFAuNiH5l+++jAGdBFsr+hHU1nLH7RLuk4dW3+Fyh+WRv1rtztE+Mu5rWEdiAoIUWnMiZzO1lo3G5jTlVIxytPczS1yjWdlLzPZKuzNctOyPJDbw9sZho/1b2/Fz5wZFXwtGqnsjgHto/eAZmc3CQABLAAKoAA0VVEgCTJgTFXl7FqpyiWb7q6nXaeg8zArvUTnnJp0NG1TVy4qxJ1OwGrH0UamlMtx9zkHRdW92Og9AP4qkYbCKvwiJ3O5P4idT70KIuvYYRbj7AWx1MM/sPhX1Jb0pz6Cf9td/wDT/wAlTBXaqkTsKKKKYwbe0KYe2RUuilcUxlJorrtoMIYTGo3BB6gjUHzFNy67+Neuzj22b2g+tS8VZeQUI80OgPmGGoPsR5c6YS6CY1VvutofUcmHmCaRxaGUkwt3AwlTI/Q9CNwfI0lorl2wCZ1VvvLoffkw8jNNtdK/0gEffG38Q3X11HmKQomORSgKUp06g0VhtikaK6+Ipi61RrhNGpoFBM7iMpIYqpZZysQCVka5TuJ8qqsfjAQVM+IESNDqIkdKmuhqCcKZqcm+x14oQ7lRgODLbzEPcYuEEMQQMgIGUR4d9htAjapP0ZBOgJO/OrAYWnV4evSaRpvcsskYKuxnLuHUggCNInTanLWB1ELPmf8Ar/rSr88NB5bVIXCRQsbGl1MexS2+FwAFygDbSn34KroVKrrM+p56Vd28PTyWaosZzS6lsyjdlFKhTkifuxIAgAxvsN6dtdj7JKFkUBdwoAmCCOWu361qu5jU1GfFj+rGfz2X/ijX+EGt9OJJ55PuMYbguHQgrZQEbGJI9Kl28So8NpcxGkIAFB8zsPTfyptMKW/pDm/dHhX3EyfckeVT7VnSAKdLwRm75IjI7fGxH7qEj5t8R9stTLFkKIUADoBFPLapYFUUX3JOXgSqUuiinSECiiitAKKKKACiiigApu/ZVxDCRv6HkQdwfMU5RQBAey6bTcXpoHHodm94PmTSbV1WJymSNxsR6g6jbnVjTGJwweJkEbMDBHp/I6HmDSONjKVEE4aDNs5TzG6nrI5HzEec11b+sOMpPnIP4Tz9DB8qVcDJ8XiH3lGv8Sjf1X5CuwGXkyn3BqbKLcCtJNumbwNtSymVUElWJJgCTlPXyPpIrmD4glzRSQwAJUiCJkeh1BEiRpSjJiyPKmnAqS1Mt6VjKJiFWnlio73oMAGl2yedCZrTJAApQqNdvKgzOwUdSYpq3ji7ZEERuWB0Ecl9dNSCDypibLA5VEsQB1JgU19JJ+Bf4mkD2G5/Iedct4YTJlmHNtY9OQ9gKcuOAYO51ygSfkNffatQj+RhsPOrkud9fhHou3uZPnSzA1YgevM9B1PlT62Hb9wezN/lH9r2p+xhVUyBr946n5nl5bUyg+5jnXAymdvgUKPvODPsm/zIPlUtFgATPnpr8qVRVEqJWFFFFaAUUUUAFFFFABRRRQAUUUUAFFFFABRRRQBwio2JwgOqko2mojWOTA6Hp16EVKorGgKjEN4WW54QQRnHw6iNfu++nmapsVhCq+LQgBgw5aqDlO4+JvY1rmSqvEcNMEIcoIIK/Z13gfZPp8jU3GiikUOH406ZRcBuKxcZlAzLBYww0zAAbjXyNW9jELcEowYeR/Ucj5GoOKwUMvhymWOU7GVH9Gfta5jG+uwqk7RIbarctM1tgrAlDlLR3zZT1/u5RWaLHU6NPiLqp8baxMDViOoUax50y964TAXJqqyYZvEWB6gRkP3pkbVQ8AGa0WJkzcM7nRLMSYltJ1Otay2hZpUZhmJmYXRrhGvP4htPnWrGLLIyoucOzhRqzHckyYZVPPkIYxtrVrgcILc/bua5susSSx1Og35mptnAwIJ0+6JA0AA5ydANzB6VLRQBAAAHIaU+lCamRVw7H4jlHRN/dt/kB61ItWgohQB/f69TS6K1IUKKKK0AooooAKKKKACiiigAooooAKKKKACiiigAooooAKKKKACiiigAooooARdtKwIYAg7giQfUVmOPdlnu5Vs3AqZ8zi4GciFYDuzO3iMqd+RHPlFAFrwbs/aw6BFlo1JbWTABMbT4RVtRRQAUUUUAFFFFAHCa7RRQAUUUUAFFFFABXGaN6KKAOMwFc7wdRRRQB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0" name="AutoShape 10" descr="data:image/jpeg;base64,/9j/4AAQSkZJRgABAQAAAQABAAD/2wCEAAkGBxQTEhQUExQWFRUXGB0aGBgYFx0YHBwYGBwXHBoaGh0cHCgiGB4lGxgYITEhJSkrLi4uGh8zODMtNygtLisBCgoKDg0OGxAQGywkICQsLCwsLCw0NDQsLCwsLCwsLCwsNCw0LywsLCwsLCwsLCwsLCwsLCw0LCwsNCwsLCwsLP/AABEIAIoBbQMBIgACEQEDEQH/xAAcAAABBQEBAQAAAAAAAAAAAAAFAQIDBAYABwj/xABMEAACAQIEAwQGBgcGBAMJAAABAgMAEQQSITEFQVETImFxBjKBkaHwFCNCUrHBBzNicoKS0RVDU6Lh8SSTstI0Y3MWNXSDs7TCw9P/xAAbAQADAQEBAQEAAAAAAAAAAAAAAQIDBAUGB//EADMRAAICAQIDBQYGAgMAAAAAAAABAhEDEiEEMUEFE1GR8BQiYYGhsTJCUnHR4TPBFiPx/9oADAMBAAIRAxEAPwD1v6HH/hx/yLy9lccBEf7tP5F/pU96U1oclsrnBx8kT+Uf0pww0Yscg/lFSsK5qYrIGw68lHuFIYhroB7BUj+NdTIYxYwNAAB5U7sx0HupWp16BEbILHanWpbUpoGhlqWuC11AxGHhSVIxpludAmcKf5UgpWYc6BoVTTrioyRfSltrSGKaYRc9KUmmk606JscnjTgKjVrc71ITSY0cRXGuFIDQM7ryrgK5TTlG9IaKEXGsOZHhE8fapYNHnAYXAI0JudCNatZr36fPOo8Xw2GUHtIY5M2+dFa/S9xrQxvRTCD1IFjv/globb84ytvZQU0GAb+NcorJL+jnCISYTiIbm94sTKpv11Y3q7gPRt4lIGPxr3tYu8chUDe2aIg38RypktIPsKjqgcHiEHdxWbl9bCjf/TMdKpxItfsJD/HF8PrKZLSL4A+fnypvZ61mcXPxKOUZY45YmfUEKCiseTiVSwUHbs7kDrRNMfiVzZ8MH/8ARlVj52lEfuuaLDSFD/oRTM1Y/wD9qWxRZcOTh4RcNipYiy5lJDLFa8ZIse+zWvsGojgvRrCSrmeSTF30LPiGdT5IjCNfYotXm8V2rh4d07f7G0OGnJGglbu38/n3UmnwrM430Iw8aF8PLiMIVBOaKV2Ggv3o3LK48La0N9FPSXESSHDSqpmAJSZ1eFJohp2qoygk33UWU62IFacH2ji4m1G7XiLJglA3MaCwtyHnWX416WvE7RQ4OaaQG1syKNDa9gzSFb/ayW133sXXhhfWaR5P2VPZpfwVTcjwdmq9DAiDLGqqOigKPcBXeY7IFQ4CeZVbETNGCATFF9Va9rqzglyR+yyjzq/gcBHFpGirfU2GpPVjux8TrV0U0tf5/GkFjAPbSWp9q5aGIRVq3hGte/z/AEqAkadakjj8aiRtj2Y8GlvTSfdXFqokdfrXNTQaRRagVjba0tcTSimSMIpa6lIoEJTiKbTqBjb+NKDSCloCxCRXA0ppL+2gRwFOApt/n59tOFBSFv4aU1jXGuvSBiGkNOI50y2tUSclO18q4D58K69IY4nSkO9cb0gFA7JL0pIppFcBUlJitrTOz0ofxT0kwmHOWfEwxsLXVpFDa6ju3vtY7ULHp5hXNoe3xHQw4eVwf4sgU++mhtNmkItXWrOf29iXv2XD5gLbzyRwg+wM7/5alV+ItumEh/iknP8A0ximKgrjcUkeruiD9pgv4mhZ9KcICQMTCzDdVcOR7FuRQ/iXoj9KIbFSRSOBYMuFj0FzoDKZeZNWeC+iUWGcNHJNpsnalYtb/wB0gVOf3d6YNRRM/pNCSAonYnbLhp2HvEdqBel/Hm7ARRJPG+JkSBXMZQgOe+VJt38ge3jryra5NCCRrWB/SlxSGKOBxJGZsPiYplizrnYKSGAW99mqMl6Hp5jx1qRqcFiTGqRRYOZEQBV1hChVFh/ek29lF0A6Wvv41BgcWk0aSxsGRwGVhzB/Dy5VMB41+cSlcmmqfXmesOY1j/TnBsZ+HyRsEkGJ7MPYEhJUfMLHf1RpWwasW0cuNxgaMqkWDkfvEdqHnsUA0YXCozk2OjEDcMB6PYuCc+KUlyjz8qMs8koOw4IZ7D65L+MX/bIPkUgjxOv1sJ6fUP5f49DcV6RSRSmN8NK4G8oURRm33S7ZT/MN/CtDhsRHJrG6uOqMG/A19yeW00B8JwSXtJZJcTJdyMqRO6xqFAGiuWFza5FrValwuIUN2eIu1jlEyKy36ExhCB460Wyc6QILn+tSFgLAcRxarbE4YM1/WwzqyZeVxI6v8DVs8biXV2MQ6yo0Y/mYBfjRMrSAaUwsr4XGJKoaN0kX7yMGHvF6tIL31+fdVCXhMDHMYkzcnUBW/mWxHvqBuCm5y4rEov3QyOPO8qM2vixqWXCrDNjT2Hsrri9cz0yRAK4CnAV3KgKEIpNqdXCgdEZpeelKVpctMmhCulcaXlSikFEddTiK4CnYqEtSGnE1z0DoSkXxNPsKjdwNqAo5xTWOvz4U8nWktTELXKKdam+dIBQKcKRdQK40BRHiJ1RSzMFVQSSxsABqSSdqA8O9M8NNIiL2iiQkRSSRMkcpGto2b1iRqL2vyvUnpfF2iQwEXSaZRIORSNXlKnqG7MKR0Y1Fx/hgnwssQt3lITllcaoR0ysAQRtaubLxGiSVHXh4bvIOVmkApQKzP6N+Nti8BDI5JkW8bk7lkNsx8Stj7TXelXEcQgL4SWFzhwXxGGNi7pobAg3jOUNbTUkV0HPp3oLrwXDiV5hDH2r2zPlGY5RYanwAFXCaWOTMARsRcflTL00JnXpTTJH10FqBekPpAIFKxj6RiNMsCN3zcgXIFyqi9ySOVOiQ9noPxfHNGH+uijdgBCHBa53PcUh5D4L4eNB+DLxDElmxg+ixW7kUMgEhve4dxmI6go6mtDw/hEUVzFGqk+s/rO2m7ubs58WJNOh8jKcN4di5pFOJd54iSSTnwgAtoFiV8z62uJAOfQCjmJwuEw8JzRwxxHukZAA2bTLlAu5bbKLk+NFOIs6xs0ado4Gi5glzppmOg8/Cs56L4GZ5HxOLMcrXtAyBgqraz9mpJGU8pLBmF/s5aLDnuZrA+jONiVhhlvhGkzDAzy5GKW2LrewLEkoTqAM1yWFauT0kxKR3bh7I11UZsRFkLOyooDLmbVmH2K0YFBvSdLxoqk9q0qdlbbtAc12uLFFALN4Lp3rVx5uz+GzS1Tiax4ia2K+JfFOGOJKJDYXXDOQ/7QeR8pKfuZW89qJ8HkhMSjD5ezXugKLAWt3Sv2SAdqtz4dJFZHUMjAhlYZgQeRB0IqonDTGPqJCg3yveRb+0hx7Gt4Vvjw48SqCSXwM5Tc+ZftWb4v6FxTz9vnkEmhsXZkuLbLmBTQfZZaLLjJV/WQnndoj2gsOZWwe5HJQ3nU2Fx0bkqrgsACU1DgHYlDZl9oFWJWiHtMSu6xSjqC0R9ikOD/MKqYH0ogkxDYY5451veN0PK/2lutrAka60cNVcZgY5bdogYjZtmXxVgbofEEUgtdSxekVqHrg5EP1czW+7KO0H81xJfxZjThjXX9bEw/aj+tHtAAe/kpHjTEXxvTZDaosPikkGZGDC+tjex6Ecj4GoOI4tVIBkRTrozAfmKllw5hY6U1xT6rYvGxxKWkdUUbkmw/3pSnGO7YVZYWnCgR9JUIusU7KeeQJ7bSMrfCqUvprCSUiDGa9skimGx6kuACNd1zX5XrF8ViptO6NFjl4GkmlCgliAALknQAc9aEP6TRX+rSWUH7SJZbdQzlQ48VJoNiYjIc079qb3AItGp/ZTmRY94knoQNKmdyfH5+NeVm7WldY0dEeG6yYZh4/CWCkmNjoBIpS5OwDEZWPgCaKMaxrtfQj8/AiuwEzxaQsAgt9Wx7nL1ecXhl7o+6a2wdqxltkVfEifD/pZsM9OLWFDMBxaORsnqSb5G3sOanZ18Re19bHSpcfxeGE5XkUMdkF2YjqFUFreNrV6uuDVpnNpldF6utVbA8Uhm/VSpJbQ5WBII3BHKrdNOwaoa1IadXOKYqGtTTCDvTcTio4xmkdUF92IH40MxHpAP7tWfxb6tfewzHzCkeNZzzwhvJ0XGEpckFCmtOvWO4jNNJctKyjksV1seul2Y/DwqjnxVu5NN5yGMADqAsZJPgcu9cT7The3I09mkegsaGYzjUaEqvfcbqNgehbYeW/hWLkvHZsTi5Gu2gaTs0v0CKe/zOVi1T4TiEBsqOl+S6KbeCmx+FYZO051cI/Pc1hwq/Mw/D6TqB9bFIh2OUdqpP7OQZiPEqPKri+kMG95PbFL/wBlA763Gnzaw8KYGGa5P51gu1cvgi/ZIeIQ4/jVZsNIrWEU4Z7gi6SJJFz6NIrHoFNUfRTi0knbQz27aBgGIUrmVr5Xy20NwwuNDluNCKrPgxirxG5i2msSLncRi2t9QWPIWH2tH47GNhniZlM0joI2ZWRcwjLFbKSGLu8iqBbKGkAuLi/Qsks0bmqZ1YsfdqlyE9C5ocGOICWRIo/p0hXtGCjvRxPZbkaAMKIYifB4iTtIGhadAGMiWOaN7o6MyeuCoItrlORraCh/BR9GjnkkwYlxkrSNI/c7IqWIVe1Y9yIJluLX0Y5SazHDcPHhopMcREI1GcGNOyWaW5MaRA6iBXIsT65CGwVBm7Xl92lzOX2e5tsP8B/SXC87YWdREyyNEjg5o2yMVFydUJtzuPGt1YbV8jT4glixNy1ySRe7HU6ed/fX0bNNO7EiaVRr3Vyhd+uXNz5ECjPxawVqXMw9n1vYuLwSaUk4vEMwvpFDeCO19MxU9o5tvdreFFeG4eGNcsKoqg6hALZud7c+t9ayEuFuNWkuDcEuZNR4SZhz2It+NEYeOYhLArFKOusJAsOQDgn3Csodp4pc9gnws1y3NS1dI4AJYhQNSTYAADUknYUBX0jNtYW9jL+dqB8Q488kxEsadiuqRdr65H2pQqMzAEaIBa+pzG1uhcZhfKRn7Pk8DURn6ULkWw51AOhl8SPsx+G7aX7ujEzWRX0xa4zRxqL7F3Un90vGoY8/zq1J6ZRL68Uynkv1RY+SrKSaceJxSezFLDNdDRHas9xvh8U+KgRkVmjHaMx1yIGBVVF7KzyJ61vVjcdKRPSvMLph5RvbtMke3UZiw9q8qG4niM7livZwFhlLRgSSEC+XvuoAtmNgUNrmpnxuGHUIcPkfQ1HEOJxQLnlcICdLnUnooGrnoBc0DxHpLKw+piVByaa5Pn2SkaX5FwfAULw2FGfNq7toZHYs5G9sx1C88q2HhT8S4T1mCqL6k2Gw5k2/3rzMvac5Osex1Y+Fin7wUwXpKwyrPEQebxd9fPIe+t+gD26m160ODxMcozxsr8rqb/wnmCOh8a81g4ihclWaa9rdmrOAByzBcgGh3NWO0dzmOHdTbcyIslumZGNr2+9ratI9oZI/5F/r7hLhIv8ACz0q9Vcbj4oVLyusa9WYL+J+FYLE8UmC5TLi4B5JL72AkIHjmHmKHYTAs31keIikOoMhUySf815Xy+VreArWXaCrZef9ELg3e7NjP6UX/URM4170l4k08wXP8lj1oe3pBi0YnJFKD9gXiK23+sJYNuNMo2qguD0uZpNOeZVsd9goBA13FVUxjf3TNP45FK7j7d40NragEn21x+2Zpu0/vXryNlw2NKqCOIx2KkLFBDhc/rtGO0lbcL32VVBA2JVqt8EwqIGGUEki5bvMxtuzNcsfEnlQgRYs3u0C87hHc+0Zl/E1MkOJH98uv/kj/vNLHlnPKnKS+RrHFFKkjQT8UxUhsDFCvPLeVz5MwVV/lNVBglDB2ZpH+9I2Y+zYJrY2UAG2tP4hiuzANluTbvPkFrb3trrpYC9U14jOxATDgg2uxlKAX5nNHc+wVwznmze9L/SBQjDkFWPu26fJqCREYEMAw5gi48NCKYFlbRpFUfsLqP4nJDfyikfhasbu0jaa3dlB80UhTtzFYJRjvfkUUexwkL5rYeJxcX7iMOVuVha9TLxOI7TRn/5i6cjz+dKIYaMRjKihV6KAo9w61FNjYQcrNHcfZLLcbcvd7q0UlJ9WKiueIRAEmWO1ty62AHMm+m/Oov7RBHcR5NvVFlPQhnyq3sY1I+Iw6kd6JSOpVdj/AK1KvE4bazRgdc6/1+fZTcV4MSRTOGkkt2pEahgQqNd7jYmS3d56KAf2tbUQw+HSMMFULfU9SerE6sfE3ppx8IH62PfcMD+dWoHBFxax1uOnyaWqa2ey8B6UQ4rDRubsqsQdCRci3NTuvs6Uq4yeLWOTOtv1UxLDT7smrqb9c402G9OxETkAowU7klc3XS2YeGtVWw8hH6wDxVANfC7EfA1tHPODThKhOCfNCJ6R4gvkkeOJ2vkXsSL72VXMrK7WB00bc5RTsdiMSwt9KaPncIljbkbi4B20IPiKqjgCMoWRpJxzMkhsSDcXVCqaHKR3RqBViDg8CAZYVFtASoJFraXYE2/0qsnFyn+Z+Sr1+4liiugOgxig37SKVxuVLO42555G9l/dpRH6YSP1chG97KNOejMG94qwdth8Pk09QLa2t/W+1c0pqXQ0SBmIx+U+o225UqBsR3iMvTnTIGlkBKvEi3tdD219OvdVTfwarn9qQC+WRG5WUhzr4C+tQTGNyD2UjHa4Xs26aM5RulaRiq/DXx/92JZJhcGkZLC5cjvSNqxA135D9kAAdKdMLixAItqCAQfOqZixCsMoXITe0jkkbbFUOwv6xN+oqcQyneRV1+wliPazEH3UOLu3Ia5A/GhkcmKImNEDyLGzKwDFxmRB3ZLZCSu+ul9jc4cxn0hfMNLy6Mqg2II5OxGwsbaFtLBreAJTFoLArJCy5jb142VlHtV5D/DVqCaPD4gwaKsqtOgt3Vs313gouyt5u9d2PHGUVLmyox6lm0cEdtlHtJLH3s7MfMk+NV4cAWJlkuHLKVW9wqobqnMXJ7zEbm2pCioMUpxMYkgOcOSEJGTItmUuL2OraFxrlPdHMhMdwsOMVErMZyIWsHAlfDR5R2Qe91L9m5J+9KLmxrpS+O5q2X8KJpmEUzRP32bEwgxv2aOh7KFl1NrZWvuzG+gGvnP6VfS3t5RBA14YW7xB0eTbT9lbkDqSegNaDjmf6LM0bTrJAjGCd1KySYchDNDIXUMWTNvv3VIJIe2F4F6AYnE2ZwMPHYWaQd4jX1U3/my7863i8eP35tKjnyybWldTLYfV05DMPxFfQ80BLG7uOWUEeW9s3xrMSfo9wsWEnVE7WYxtldtWz2JXKBoNbbC+u5o76N4WVMLCk4HaKgVrHN6ugueZy29tcHGcTDKlOHR0Tjg4umPXh630kmB6iVza/gSQfdVXGrPEARMpT7ZkCJJt9htI99LFR51c/sq7Nnlla5Jy5uzAHIDswrEC43JpBhIomusIL9QgJ06ufzNcqmr8fl/JrTKkEkbKGJmlzDezMDbfMEAj5dKsx4llBC4eQAbaxqD10z6e4b1djbTUWuNtCfI2qrjOHxuc8jPYACwldF3OtlYA3vuelT3kW69fSgplTE8RKKTJGcg+9JGNTv67qPy0qph8bDJ3osM7N1EIXpYiRiEbr3XNWMNFhu/kjW+tnjj7Qt0JdVPPqaKYbDZRbTa/zfbTrVNxS5P7fyFWrsEYjGTXszwYfXZ2zsQfC6Kp/n9tKwnY/UyvYc5YlVNN+6FDt7LD9qjbRDMSANRqbC+nInnT+yvrbn8/hQsiS2Xr7/UlpgcYKVgO0na+txGixg+1s7jbkwroeERAg9mGYbM5MjDn6zkkc+fSirRjrqP6fPOosRIqAFyFB0BJ3NtAL7nwqFkk9l9B6RiIASQBrueen9L1KFHz10qmJnY/Vx2GgzSd3TW9k9Y+TZd96nTCFvWkZvBQEX+HL3+v2jzpSj+oaFxWMSO2dwtz3bnVjroo3Y89PGheKhM7d2HKf8Zs0TAcrBCJG1+yxQee1EAkMJ+yrNyC5nYLuebPa4670suOb7ETEXNibRi4tvm745fZNOHu7xXz9fyN78yrh+DrYdqzTMuxlNwCOYUAKCNr2zeJogqHx+bWqqAzXMrhVtqsZyAaakv6x63GXyqaPHJlGQFxbQqMw6Xz+qffUy1S639iVSJTew3A16+Hj4V0mmo8t+n+9Vw0j6ZeyHMkqXPgACVXzuT4DQ10o7NVCjS56npueZ13ro4OK71X62LQRw+DVDdV1+8TdiPFjcnS/OpQ/nv/AKUzETsouqGTW2VSoOt9e8QPjzqv28h2gYbas6Acvusx+FcTjKW7+5OyLM0Je2RiltyoBPl3gQN73t+NN+ht/jSe6L/+dRiSe1hEgO+spAHkRGb7UrvPe5ji/wCc+/8AyapRa22+hLokfBqwszOwv96wI3sQtswNrWOh2pS0cSD1I0HkigC22w8Ka08g3hLdOzcMemucJfaq6vdsy4drn7RCqb873bN46A1VSfPl8iLHScTjGoLMD9pUkZf5lUj48qsYUqwDplIYXBGxBFwbjlbnUDyyi5MaaC9u0YnTYWERufAUNw4LE/8ACsoJJJEhVSx3ujBTqbm+WxJJ8afdprb7r+gs0A+fjUZYAXYgDqdPiTrp+FDFwi2P/DlRzyPk6bhWF6cuEUarho83JiRm/msTbX4mp7teP2/kdluXHQjUyxjXYuPzOtQpxKImyN2h59nd7H9orol/2iNKkGHlb1m7Pbux2PvZl19ir7aZ/Z0djrIb9ZZLe7PYe6hwxx/FY02OM8h0ETc7ZmA/6S22lIXkb1ezUfvNJt4AL/1U0cJw/rdkG65hm/6r+FSHBRj1UCnmR3D/AJSCf9KLxrl6+oWxjYN2ILTPpuqZVVvO4LC1tww3NcvDYja6Z7bZyZD10L3I/wBamihIN8zHwJBHPwudutOmiVxlZQyndSLjSx2O/lS7x+JdFc4yICwZTY2srZtvBbn/AGrocdExChwHOyNdGOu4VgCR7OdWxtYC1ugFrdKZIqsLEBlPJhfXyO9CcXzsk6RNqaQNv66eIqA8Oh/wo7c+4ADe24G9WI026fkBTdLkBWxy2CMq5pEYPGANWZQ11GumaMyC50AJJ0BqL0j4rFGYZERJjiY8is5PZLCe+zvZWshzoDcWPdBI3ofx3iU8P0lo48wGHVYwULF2kZ+2VSCLHs0B2J7ugsddJgMPh17IyTxxrGApjcosbxyRK4VFNsgDONQTmCd65Nx7HDcPeFP9ye9rYCzJIUXtpiFJCCOEGFNTZQMp7Q9PWAsNhQHGRGCdWiIw6rJZCsY77tHdywtd0ABJAIzFSbgqGohwdS0jQmQZIJXMRHfzwrJlQq19CmUKTqcsg5m9WDCuNjikViEWTPYgHMFLoynp9rX8efHcsU2p/s/nyHqclaJWxWIxaRiVIY47hiUZpGZbDugMgCZgbE3bukjfUF2N7aa/7VAy5lKglNLAqBdbcwGBXlbbrTBgtCTJI38QW/X1AtvZXLPJr3b+RorLIT26fjVWXEotwxF7E5dWb+UAk+6ntg0A1BYHSzs7i++zMetLHEqrZVAH3QLDw02H+lTHSDKPaSP6gEa9XBZjvrlDDKNRa5v1AqXsHt+tcb7Knh+yb66b9KamLkN7QMDbXtJEX290tTvpD2F4jfY99Svvvf4VrT+H0ERJh5Nu1NuoVc2gvYkgi38POnR4BBqRnPV7uwPOxa+UbaACnusumqJ+7d/KzHLY/wAJpjYTk0kj/wAWU/5MvvvfSi/j5f0BPI6rctYDYXNvPU1EcfFbQg2+7dx590Hyp0OGjU3VVBtqbC+nVjr7b0ksZY+uVUbqoFzqftG9hboAfGo9316YOyvPxqFNXzKp0uYpNSenc1PgOtLDPLISUTsk5GRDmbYmyXBTp3tb37o52YcNGlyi6nQuSWaw6sbk6+NRrjdssMp01JAUe3Mwb4VqtNe6vMjfqIuEJGsjt5lR7O6opYsIiNmVe8R6xuWt0LMSSPM0ryyAaRqfKToB+zbTbeoocLI4vM5Ufci7oF7HV/XYjXUZR+z1n3urr18BlzJ7fLXl0tXBTt03pkGDVdr+Zd2Nv4iabJw2JjmZc5vezEuBb7qsSq7chWdRvn68y0Mn4jDHo0kanozqPLQnfSozii5+rS4++4KqPIEZn66Cx+9V+KJVPdUDwUW09nupjyLc94e/n4fO1C0rkrHuUEwAJJk+sYa97QL0yJ6o8Dq1ue1Xoz1tTkca7a/P5UyXGRrbMyILndl/M1L1MKocqddvnw9lUuKSWCa21bf+GpzjlI7od9PsrYHfZmsvszVQ9IGOWM2AuW00/Yro4ZyhkT9chqjRLHYdb/P5U4L120+FvjUZnVSMzW/euuhv12qGbHxX/Wx/8xed/GuV453un5EWi7GpsR8/GleLbUDnbbe9RR4xG+0p00NxrTWnA11PLugk3/hHzrSWHJf4WKTRKB4fGlyn3U8KxUns5AN7sAm3PvkeJ1qtHJm9VJGH3kAcH2oSDWiwZX0IbRIRruLf7UjJptUcsrLr2M3mYyPxFRPxZPusORzC34/PuoeDL+liTRa7PTQ89edLHFzvrQ48Yg++uuwLKpOlyBdtdqtQYtG2ObyIN+u1VDBlv8LHaJ7HXl/X2fOlMOvP5/DW9q55wB6s1/CGU6c7WSoxiANTHMB4wSjoOaUp4sl8mCaFI0INvhSheh5W/P8AGh0vGYQdXKnoVcfivzrWW4/jBisVFHDOwjWMsTDKyksXQWbKQTZVa19ta24bgcufJoqvi0RkyxxrUzdiL2j4fP8ASuWOxrzj6EwjBM2IvkGv0ibcRO7H17a2HxqLHYHe8mIYAN600p2EvIv1jr0/+PZr3mjnXaWLwZ6Ssqs2jKedgQTY7Gw5dDTuz8edhv8Al86Vl/QnhkcK4iVUCIWRMwAA9QSb+BlI690dK0C8ShIJ7VN98wI5mvIz8PLFlcFvXWjrhNSipcrJzGfnw/Gmka76f7f7VEeJQkazRWP/AJi8t9L686ibiMAt9dF0/WLv76hQm+jKtC4lTZWzWVSM9iAbGSECwKsCbdp0O+trioY+ESwzTskqp9TC7IEsSeyKZDJnEihTD3QrKoDbXuazfpBxAPihHOzRQIpaLvFM7o7ozswIy5SSoF7d6+txbS+iyrJ2qkmVDHFbO5luoMoAuxNxpt/WvpMeOUOEjNM5o5YSz93X8E8nDwMOcQdWjxDFjdiRFKsaPcuzNawjkIvfuDpTOFYYRxhUa66kXI2YltLAd2xsD+J1IDivFj2+Lw8ksq/WEiJGkF4ykYDBY9SD12ot6N4ZxhQ4ViuZrBUY5V7RwECKCVy2C5RoLHYVxdpcPJQjNO9XRDxZ4ucoVVeIRtr1+fAUobQefnvypiS82SVfOGQc+hTXenvJ5300KsDpfYFQa8jucj6M6lOIjW9v4fIppjv41G2KCi7LKFF7s0MgHmSyW8Khw3Eona0bhm5hbkixF72B60RxZFtpY3JeJaAOp1H43+fwpkS87/PhTGxablrDxvYVCOJxA2MsQ85APz8aeifgxWhyYR9D20m99oxz/wDTsDp8KifCHT66QeRT/s01vtTxxOIjSVNRycHfprrTGx8It9dGN7fWL/WqWvnX0B0O/s9OeY7+s7HbzNuZ2qeDDqoyg6Hxvbmf9qjhlV2srq3gpzaa9PbVgowFjfxvff28rfhSet7OxbChfn5HyaZv89ahknQetIg15sB+J6/jXHGw3sJ4SeQ7Vf6+Bo0S6JiFsxv3gNfuk2H82p0FNRJL+uv8h/76VZl+8G8jf8KVJ9bhJj4rDK3uslqtxyfp+gWvEc0TkaOvgAmuvnJXDBEnWViLnujKo+C5umzVwmH3MQPPCze6/Z0/6SALWceJRx+K1NTX5fp/RSa8SKXhcI3UPbW8l5TfzkJNKcNGL9xf5Vt+FJ9Ni0tIu/M2Gm+tMOPi/wARPHvL41L734/UfunR4CLX6tDv9hT+Ip8UCj1VA/dAFjfw8b1GvFIb27WIeBdRv7a4cSh5TRX/AH1/rRpyPxFsW4bHTqRz89ydqD+kRsI/N/8A8PytVscThuAJor8gJBc23535UF9JuJQ2itMg1fQOL/Y1IB0/3rp4LHLvU2vEHLY22IEo9TA4hjyJ+gge09pm+FJ/xdtcLAn7wznle/ZrbbpVzFcVZQLYrDMSbWVFHXXvYkC3x86GT8QBYGbGnW4EcU0EQPuJkJ8ntXWmznHs8igdpBGOvZwPp7Xgt8ail4vCh76205x4Zj5ZVcP/AJatw4tNcjT8u8+JuvvBc/Cr2Enz6HFENewjLwuD4/qw/s0p3XMAOvEIbg+qRsQMEpHj3pCRV3CYszX7+KkXmEkwvP8AahfOPYRRZkxKer9Hk8CGh+I7S/uFU+IY3FKPXwcBt/eM8n5xWqNSbAkjGHQ3+jOGPP6OztpzZwrX8yatJxG+kcEzDrkEQHslKMfYDWcxXGcUCLY7hadc2Y322Haj5tU+F4vOFvJjuGkEaFVYDTc64g5tPKm4sA9JNORpDGfBpiPwjNV5YC36zBxP5Mj/APWgoWszSH6zEYiUWtlwuHkhiN+faWZifKUeVTwYWFdeyxuv35MQ/wADIbUU16YCvweIbcOVd/UMSb7+qwqEcOCE5MDMPFZYSL8j3pb9eXOrZGHI/V4oeSYlT/l1pjYiBB/4meD/ANQsPZ/xKG9PU/VgKMLMRbspLDrjGTr/AIQtWM9MICuNhupUmAjWQy3CNIdHbUjvjetf2jn1MTjH8Vw8Yv5M8AQ+ys36W8PbtsJNIZzpLF9b2d7squpHZDLsknw6V18BJriI2c/Ff4ZGbxItGR4EW8Po7fPsp2JhYvYKScxv+6xnFzpt3x7zRNoFsRYEEa3F76WvrvpUwPu+f9a+r0Wj57vqexp/QqYpgM4jaRu0k7ilQxyyGMWLsqiyqNzsPZVrF4rFOQVHZDmDPEL+JvDJ8DUvosoELpbQOSRy+tVJf/21Tx4YgFcN2KD1mdcPt1uZCB7jXxWRf9sl8WfTwdxRKkmJP2mbwSeEn4wLpVmLDSAh5ZAljsZpHB152Maf5T7azkUkT/fnAuQyLhnW+2jdgsZ35EmrScQjQ3jwuFj1ADXBa5NhcJH97T1qbhLoUed8flljxERUjNhYhFKjXF3F+1sbXF17FhuDcHS5vpPQbi6vM0Zw3YSGK7G6kOUYty1uFmXf8qCelE2HlllkkxHflteKKMg3KwqA2bOdQifZ5mhX9tBJFeDDyXBzrK7WfMAW7oYgC8S5WAUA97lXTGU+67tvY6o4MVqcIvVW/gek+lvCxLGJFuJYgWTKQpbmY7lSbMLjnYtexIoVB6ZNHGsYjbDIsPaIgS7FLEgiWVrEtZicyZtGJ1oZw30kxU83ZHDwntFsymcqvaIpPaI2S8Ysmo6qCtjcttuEcKw0Kq+JkhmxOUZpJHDAMo2jzklFBJ13O5uaxc0opS38CM+NRlypgb0K4y746clnMDQB8zOXQOjgFsxOVCQ+wtoo00udNxjjMJGRWV775MSsRG1tVcP7uVDsT6UwXKNxDh/QpbtNRyNpxfytVTH+mqx/30bKVvnREiU6XFmlnPl6hGtZta5XRgWxjkXZIdBu2Nfl1JQn261EOMx5rdthV5acTmJv0C5B40IwXp2kgYdo8jBrBIsRHJI6gL31WKEcyRbTUeVG04uDbKvFOt/o76X/AH4/yqnFrmhEqYlz6kko8RFiZQfJmQg+Yro+23YzN42xKfBSL+6qb8dQAhsXxCIc2kwNsv8AEcJlHmb1WPGeGuyAYvEYyQ6hYp5mPmyxMsaj94Aa1O/h68hlw4NO0zyAZju0mExMxHTvysVHnb3XpJHwS91sRh1vy7FUPu3qwMRGoBOElQHm2JiB/wDud9OtQYnjMWyRYhm5quIdyF5tbDSSsbafZpJtvqBCnDsD60YwrEn1voAkJOt/UAJO9RS4CDf6JhZDcEH+zJ4jfkcwjfXx5U6Tj0eYCKPFTMTtBLi3t+8XQIpHRiKvKuKfaHGKvSXEwR/GPO/xptyXP6sRVgwrNewEFuSQ41vc2aKw8hSYXCYwWvi4reKYsdeb4g0Si4eUHfwUkp03xPbnpp27jTnyoXxfEYXIYhw7FiRtAsWFKsNtRL+rA8Q5pqTe39jCASUiyYiB3/8AiJgPYA5NVv7Lxlu/GD4xY2dm35dsQouOt9/bVHh/o45H/gsQoI2n4pLcjoRGzirWH9FSl7YeWMHlDxOf26NlUfO1S2lyfrzAT6FbSaBkHWTJKPEs5wzIvmXqKfEYRdG9W1/q4sHL46BFZrfw1aj4cI9WOPUDS0qjFLrfUmMO1vNhbwqCbiWDgDXxPD1IOqlTE+bxUSFr7fZvTsB0GKgb1UkYb37LCW+AB5VYM0enqj95IB8c1h7udAk9JsPJf6/ENrp9Ewcyjfa7h83np5CrMfGYFsRPxJT1lw2JK+0RooqqfxAv/UPcBsOTzGfC39v1bVBJBCLEnBr5z4dfiMJelXjZvb+04rnZJkXDb7D62Nmv82okqY+10MLg7MJFOnW4gX86luS6gDBDCwsMRhx1Cr9KAt0sFA88tAfTOKNVhCSSD17n6L2IPqaj6gZ/ME8q1zQY4XMhDA7BsYIgPLssIDbzJrJeniSjsM2RfX2xks33PvRjL7N/ZVYpNzSv7Aaj/wBpiTlEzPrb6rhuJYfzElfbVovIe9mx/wDDFh1+BTN40eDnsQbm+QG99b2rxT0149ikkkCYmdQCbBZXH4GsoNSdIZ6Hi+KdkLyYjiMS/ebCo6jzKYdrDxNUZfSFioCHGYyN2yqRhYVzaE2HahM409ZUIHM15nwb0kxhkscXiCPGZz1/ar03hzmaFe2JlsQR2nfsdBcZr2NiffWiilW3ryJW+5BA7l1j+iY+Fmvk7uHiUkAsReGWME2BO4OhojFMMKthGkNhc2wRkbxJaKdi567k1heJ/wDvWFfskEFeRBzXBGxGg08BXreE4BhVjGXDQLpfSJBr10XeryR0pWCMfNx55JwkUs06XXOEWdXANi3djRBCQCQokLZtLmjqwy6lY8XGOZeeEX03JDOdNtelZ/8ASThUw0BbDosDZb5olEZvdRe62N7VhMbxOaXBYESzSSB51Dh3ZgwyyaNc97201C6rqBvcdjY45e0bHhJCuQgYrCFytyct3gBAzHrfSg/FPSnAkgsXIAFhKVnzPdtVmXtxc7Ze7a3jYeocO4VBCq9lDFH3R6kapy8AKulAdCARWXeRjKqGeb+j8jMssn0QLFoQ/wBIhgygXuTJAwYg6aOBax1N7AnNiVTeTExg80xaSKPbiG06aVR/Sxw+KLDdpFFHHJmUZ0QK1r7ZgL28KLcIwcbwRB40YFBcMoN7rre4rRpNahAnivEezlVRBjsR94vPPEQb6hUjTLLprddPHejXEoUxGG7GFcSpuHR3ikOVlIOvblSQdQRcaE2Irzv0241iUkCpiJlGe1lkYC3d0sDtXpHo85vHqdQ1/G17X61NNJTjzQSSezMrjuEYmOdIC8IaRHk7QBm0jMYI7M2sSXX7RAF7ja4hjilZ48sLFGK5zIVB/VXFsh7w7ZPPXY6Ue/TdKyQYR0JRxibBlOVgCj3AI1ANY/8ARSomZTMO1LYoBu079x2ckljmvcdoA/7wB3r0MXH53DU5HH7Bg5aQ/DJiXGaNsRiiyrZcNnhhsqEKTIJAGa4jB766XGUEamcJwWdj2rYeDDKtyZMRJ20wVd72uEB3v2p0Xle434FZT9J4vggp1DYjDqw5FWmjBUjmCNxXnLiHknSXM7NKiqM0z9oB9biMYt/XhhjhiJKZDZ53OdSpP6u47zdQA7EIkQZsQkQDXt2+LdsxYuSDGkUaG5dtBm0a3hRnHMRHJY2sjWtysNLdKxX6KEEkUs8gDzdqR2rDNJbpnPetoNL10xVqxtURScNLyGWOJokeSzpHhpGRLFfrIlKIXVjGGOt++TY1HJwJrr9HxEGIAz3IDxKMiuojzDOpcrIAFJB7lHOAzs+LGdi1pVAzEmwaGQsBfYGwv1sKf6TIBicKoACzFxKBoJABoJB9sCw3vtScY+B1YuJyxpJ8hPQ70ReWQNO+HZY2PaQWMuYMDa+bLlVlckEg7jxFbBxgsPJ2UWCBcFbiHCgAZyBe+UAgXucpNhe9ZPjkhTGwshKsWw6llNiVP0oEEjWxAAt4CtT+k5iOHSWJF5IAbdDPCCPIgkVzSVyS6MyzTlKVydj5cZiYi/ewMQzHKGYqMtzlJIbVstrjKLG4F96gf0max/4vAXHR2Ye2zUHxfBcMuKES4eERsBmQRqFbnqtrHUDetL6IObYhbnKkxVRyVezjNlHIXJ0HWjJFQjZkgdw/i8+JZljxWCOUarBJ9ZcbljJG9uWmXTrTpOLxocj4qIuNwcYM3mVjh/KhP6XMMjfQSyKb4jKbgG6suqnqDzFb3AYKOFFWKNI1A0VFCD3AAVL0qClXMOtGCx+HwUrNJipwmxzFy4uBbUvAuSwA2OutdB6MYYqJIsTgFhIIMseHTtLHcCRpmTnzQ+Veik149+jfhcEvE+I9rDFJkxEhXPGrZT2suq3Gh0G3QVWObknTaoTNVw6LhOHHcxUGYC3/AIlIwbagFYiqW05LVH6dHiSA0eGzj1Qk0U1r/cf6VG3T7A5V6CmHQaBVA8ABVfifD4pY3WWKORcp0dAw26EVksu/UqjKyYVIU7TEyS4fM2REeQ4hDYXFkF8t9dL8t6Zw3hEeMDNHPEqBsrHD4NYZL6GxeQv1Gqgb0/8ARM5OCkBJIXEzqovoqq+ijoByArXYxrRyEaWQ2ty0O1KeVxk49bCjKY3g4wwKx4YzoQDnxOMZlzbWYSscotrcA+VDkxqt3UwvB81tVGJzkeax4Q86EfohgXFmeTFKMQ6yNleYCVlta1i9yPZXo2Pcq2VSVGXYaDnyFaZHo2e7EtzOcNne57ZlwwsbNBLOQNdPq5oeyHPX5BPCcKgmHafTZ8QB9pcUUX2iAovvFdwjFOSt3Y682J61nv0ncPiOI4eTFGTJNlkJQEuoBIV9O8L62OlKPvz0rYHsF8bi8FEwTNe3ezfTgov0ObEBifYRU2G4lG/6pMSXF7BJopdOoLTOg8iQfCjmB4TBGirHDEgtssaqPcBXmf6c8HGseFZUQHtLXCgG1jpe1EKlPRuD2VnoqNOFvnA/YnVc388T5R/KaT6Viz6sEHiTiW+FoDcedqyfoJwLCzQB5sNBK+dxmeJHawdgNWBOgo/xrgOFRcyYaBWsdViQH3gUpY0pV6+4WXXTFsLH6MAdwQ8g/Fb+6ho9FVBLdnAt9WEXawKxPNgkmUnxK1j/AEe4nMZcSpmkyrfKM7WHd5C+nsrz3B8QlxHEGSeWSZO2y5ZHLrlvtZiRbwrSGGTk0nVA3SPdIeDwISRgsIW55CjOfPPGvlq1Zb9JqIq4UpF2V+0uuRQdOy3ymx9hNaPh/otgTEb4PDbD+4j8P2awv6RsKkbxLGiovf0VQo+xyFVhh79368wbP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2" name="AutoShape 13" descr="data:image/jpeg;base64,/9j/4AAQSkZJRgABAQAAAQABAAD/2wCEAAkGBxQTEhQUExQWFRUXGB0aGBgYFx0YHBwYGBwXHBoaGh0cHCgiGB4lGxgYITEhJSkrLi4uGh8zODMtNygtLisBCgoKDg0OGxAQGywkICQsLCwsLCw0NDQsLCwsLCwsLCwsNCw0LywsLCwsLCwsLCwsLCwsLCw0LCwsNCwsLCwsLP/AABEIAIoBbQMBIgACEQEDEQH/xAAcAAABBQEBAQAAAAAAAAAAAAAFAQIDBAYABwj/xABMEAACAQIEAwQGBgcGBAMJAAABAgMAEQQSITEFQVETImFxBjKBkaHwFCNCUrHBBzNicoKS0RVDU6Lh8SSTstI0Y3MWNXSDs7TCw9P/xAAbAQADAQEBAQEAAAAAAAAAAAAAAQIDBAUGB//EADMRAAICAQIDBQYGAgMAAAAAAAABAhEDEiEEMUEFE1GR8BQiYYGhsTJCUnHR4TPBFiPx/9oADAMBAAIRAxEAPwD1v6HH/hx/yLy9lccBEf7tP5F/pU96U1oclsrnBx8kT+Uf0pww0Yscg/lFSsK5qYrIGw68lHuFIYhroB7BUj+NdTIYxYwNAAB5U7sx0HupWp16BEbILHanWpbUpoGhlqWuC11AxGHhSVIxpludAmcKf5UgpWYc6BoVTTrioyRfSltrSGKaYRc9KUmmk606JscnjTgKjVrc71ITSY0cRXGuFIDQM7ryrgK5TTlG9IaKEXGsOZHhE8fapYNHnAYXAI0JudCNatZr36fPOo8Xw2GUHtIY5M2+dFa/S9xrQxvRTCD1IFjv/globb84ytvZQU0GAb+NcorJL+jnCISYTiIbm94sTKpv11Y3q7gPRt4lIGPxr3tYu8chUDe2aIg38RypktIPsKjqgcHiEHdxWbl9bCjf/TMdKpxItfsJD/HF8PrKZLSL4A+fnypvZ61mcXPxKOUZY45YmfUEKCiseTiVSwUHbs7kDrRNMfiVzZ8MH/8ARlVj52lEfuuaLDSFD/oRTM1Y/wD9qWxRZcOTh4RcNipYiy5lJDLFa8ZIse+zWvsGojgvRrCSrmeSTF30LPiGdT5IjCNfYotXm8V2rh4d07f7G0OGnJGglbu38/n3UmnwrM430Iw8aF8PLiMIVBOaKV2Ggv3o3LK48La0N9FPSXESSHDSqpmAJSZ1eFJohp2qoygk33UWU62IFacH2ji4m1G7XiLJglA3MaCwtyHnWX416WvE7RQ4OaaQG1syKNDa9gzSFb/ayW133sXXhhfWaR5P2VPZpfwVTcjwdmq9DAiDLGqqOigKPcBXeY7IFQ4CeZVbETNGCATFF9Va9rqzglyR+yyjzq/gcBHFpGirfU2GpPVjux8TrV0U0tf5/GkFjAPbSWp9q5aGIRVq3hGte/z/AEqAkadakjj8aiRtj2Y8GlvTSfdXFqokdfrXNTQaRRagVjba0tcTSimSMIpa6lIoEJTiKbTqBjb+NKDSCloCxCRXA0ppL+2gRwFOApt/n59tOFBSFv4aU1jXGuvSBiGkNOI50y2tUSclO18q4D58K69IY4nSkO9cb0gFA7JL0pIppFcBUlJitrTOz0ofxT0kwmHOWfEwxsLXVpFDa6ju3vtY7ULHp5hXNoe3xHQw4eVwf4sgU++mhtNmkItXWrOf29iXv2XD5gLbzyRwg+wM7/5alV+ItumEh/iknP8A0ximKgrjcUkeruiD9pgv4mhZ9KcICQMTCzDdVcOR7FuRQ/iXoj9KIbFSRSOBYMuFj0FzoDKZeZNWeC+iUWGcNHJNpsnalYtb/wB0gVOf3d6YNRRM/pNCSAonYnbLhp2HvEdqBel/Hm7ARRJPG+JkSBXMZQgOe+VJt38ge3jryra5NCCRrWB/SlxSGKOBxJGZsPiYplizrnYKSGAW99mqMl6Hp5jx1qRqcFiTGqRRYOZEQBV1hChVFh/ek29lF0A6Wvv41BgcWk0aSxsGRwGVhzB/Dy5VMB41+cSlcmmqfXmesOY1j/TnBsZ+HyRsEkGJ7MPYEhJUfMLHf1RpWwasW0cuNxgaMqkWDkfvEdqHnsUA0YXCozk2OjEDcMB6PYuCc+KUlyjz8qMs8koOw4IZ7D65L+MX/bIPkUgjxOv1sJ6fUP5f49DcV6RSRSmN8NK4G8oURRm33S7ZT/MN/CtDhsRHJrG6uOqMG/A19yeW00B8JwSXtJZJcTJdyMqRO6xqFAGiuWFza5FrValwuIUN2eIu1jlEyKy36ExhCB460Wyc6QILn+tSFgLAcRxarbE4YM1/WwzqyZeVxI6v8DVs8biXV2MQ6yo0Y/mYBfjRMrSAaUwsr4XGJKoaN0kX7yMGHvF6tIL31+fdVCXhMDHMYkzcnUBW/mWxHvqBuCm5y4rEov3QyOPO8qM2vixqWXCrDNjT2Hsrri9cz0yRAK4CnAV3KgKEIpNqdXCgdEZpeelKVpctMmhCulcaXlSikFEddTiK4CnYqEtSGnE1z0DoSkXxNPsKjdwNqAo5xTWOvz4U8nWktTELXKKdam+dIBQKcKRdQK40BRHiJ1RSzMFVQSSxsABqSSdqA8O9M8NNIiL2iiQkRSSRMkcpGto2b1iRqL2vyvUnpfF2iQwEXSaZRIORSNXlKnqG7MKR0Y1Fx/hgnwssQt3lITllcaoR0ysAQRtaubLxGiSVHXh4bvIOVmkApQKzP6N+Nti8BDI5JkW8bk7lkNsx8Stj7TXelXEcQgL4SWFzhwXxGGNi7pobAg3jOUNbTUkV0HPp3oLrwXDiV5hDH2r2zPlGY5RYanwAFXCaWOTMARsRcflTL00JnXpTTJH10FqBekPpAIFKxj6RiNMsCN3zcgXIFyqi9ySOVOiQ9noPxfHNGH+uijdgBCHBa53PcUh5D4L4eNB+DLxDElmxg+ixW7kUMgEhve4dxmI6go6mtDw/hEUVzFGqk+s/rO2m7ubs58WJNOh8jKcN4di5pFOJd54iSSTnwgAtoFiV8z62uJAOfQCjmJwuEw8JzRwxxHukZAA2bTLlAu5bbKLk+NFOIs6xs0ado4Gi5glzppmOg8/Cs56L4GZ5HxOLMcrXtAyBgqraz9mpJGU8pLBmF/s5aLDnuZrA+jONiVhhlvhGkzDAzy5GKW2LrewLEkoTqAM1yWFauT0kxKR3bh7I11UZsRFkLOyooDLmbVmH2K0YFBvSdLxoqk9q0qdlbbtAc12uLFFALN4Lp3rVx5uz+GzS1Tiax4ia2K+JfFOGOJKJDYXXDOQ/7QeR8pKfuZW89qJ8HkhMSjD5ezXugKLAWt3Sv2SAdqtz4dJFZHUMjAhlYZgQeRB0IqonDTGPqJCg3yveRb+0hx7Gt4Vvjw48SqCSXwM5Tc+ZftWb4v6FxTz9vnkEmhsXZkuLbLmBTQfZZaLLjJV/WQnndoj2gsOZWwe5HJQ3nU2Fx0bkqrgsACU1DgHYlDZl9oFWJWiHtMSu6xSjqC0R9ikOD/MKqYH0ogkxDYY5451veN0PK/2lutrAka60cNVcZgY5bdogYjZtmXxVgbofEEUgtdSxekVqHrg5EP1czW+7KO0H81xJfxZjThjXX9bEw/aj+tHtAAe/kpHjTEXxvTZDaosPikkGZGDC+tjex6Ecj4GoOI4tVIBkRTrozAfmKllw5hY6U1xT6rYvGxxKWkdUUbkmw/3pSnGO7YVZYWnCgR9JUIusU7KeeQJ7bSMrfCqUvprCSUiDGa9skimGx6kuACNd1zX5XrF8ViptO6NFjl4GkmlCgliAALknQAc9aEP6TRX+rSWUH7SJZbdQzlQ48VJoNiYjIc079qb3AItGp/ZTmRY94knoQNKmdyfH5+NeVm7WldY0dEeG6yYZh4/CWCkmNjoBIpS5OwDEZWPgCaKMaxrtfQj8/AiuwEzxaQsAgt9Wx7nL1ecXhl7o+6a2wdqxltkVfEifD/pZsM9OLWFDMBxaORsnqSb5G3sOanZ18Re19bHSpcfxeGE5XkUMdkF2YjqFUFreNrV6uuDVpnNpldF6utVbA8Uhm/VSpJbQ5WBII3BHKrdNOwaoa1IadXOKYqGtTTCDvTcTio4xmkdUF92IH40MxHpAP7tWfxb6tfewzHzCkeNZzzwhvJ0XGEpckFCmtOvWO4jNNJctKyjksV1seul2Y/DwqjnxVu5NN5yGMADqAsZJPgcu9cT7The3I09mkegsaGYzjUaEqvfcbqNgehbYeW/hWLkvHZsTi5Gu2gaTs0v0CKe/zOVi1T4TiEBsqOl+S6KbeCmx+FYZO051cI/Pc1hwq/Mw/D6TqB9bFIh2OUdqpP7OQZiPEqPKri+kMG95PbFL/wBlA763Gnzaw8KYGGa5P51gu1cvgi/ZIeIQ4/jVZsNIrWEU4Z7gi6SJJFz6NIrHoFNUfRTi0knbQz27aBgGIUrmVr5Xy20NwwuNDluNCKrPgxirxG5i2msSLncRi2t9QWPIWH2tH47GNhniZlM0joI2ZWRcwjLFbKSGLu8iqBbKGkAuLi/Qsks0bmqZ1YsfdqlyE9C5ocGOICWRIo/p0hXtGCjvRxPZbkaAMKIYifB4iTtIGhadAGMiWOaN7o6MyeuCoItrlORraCh/BR9GjnkkwYlxkrSNI/c7IqWIVe1Y9yIJluLX0Y5SazHDcPHhopMcREI1GcGNOyWaW5MaRA6iBXIsT65CGwVBm7Xl92lzOX2e5tsP8B/SXC87YWdREyyNEjg5o2yMVFydUJtzuPGt1YbV8jT4glixNy1ySRe7HU6ed/fX0bNNO7EiaVRr3Vyhd+uXNz5ECjPxawVqXMw9n1vYuLwSaUk4vEMwvpFDeCO19MxU9o5tvdreFFeG4eGNcsKoqg6hALZud7c+t9ayEuFuNWkuDcEuZNR4SZhz2It+NEYeOYhLArFKOusJAsOQDgn3Csodp4pc9gnws1y3NS1dI4AJYhQNSTYAADUknYUBX0jNtYW9jL+dqB8Q488kxEsadiuqRdr65H2pQqMzAEaIBa+pzG1uhcZhfKRn7Pk8DURn6ULkWw51AOhl8SPsx+G7aX7ujEzWRX0xa4zRxqL7F3Un90vGoY8/zq1J6ZRL68Uynkv1RY+SrKSaceJxSezFLDNdDRHas9xvh8U+KgRkVmjHaMx1yIGBVVF7KzyJ61vVjcdKRPSvMLph5RvbtMke3UZiw9q8qG4niM7livZwFhlLRgSSEC+XvuoAtmNgUNrmpnxuGHUIcPkfQ1HEOJxQLnlcICdLnUnooGrnoBc0DxHpLKw+piVByaa5Pn2SkaX5FwfAULw2FGfNq7toZHYs5G9sx1C88q2HhT8S4T1mCqL6k2Gw5k2/3rzMvac5Osex1Y+Fin7wUwXpKwyrPEQebxd9fPIe+t+gD26m160ODxMcozxsr8rqb/wnmCOh8a81g4ihclWaa9rdmrOAByzBcgGh3NWO0dzmOHdTbcyIslumZGNr2+9ratI9oZI/5F/r7hLhIv8ACz0q9Vcbj4oVLyusa9WYL+J+FYLE8UmC5TLi4B5JL72AkIHjmHmKHYTAs31keIikOoMhUySf815Xy+VreArWXaCrZef9ELg3e7NjP6UX/URM4170l4k08wXP8lj1oe3pBi0YnJFKD9gXiK23+sJYNuNMo2qguD0uZpNOeZVsd9goBA13FVUxjf3TNP45FK7j7d40NragEn21x+2Zpu0/vXryNlw2NKqCOIx2KkLFBDhc/rtGO0lbcL32VVBA2JVqt8EwqIGGUEki5bvMxtuzNcsfEnlQgRYs3u0C87hHc+0Zl/E1MkOJH98uv/kj/vNLHlnPKnKS+RrHFFKkjQT8UxUhsDFCvPLeVz5MwVV/lNVBglDB2ZpH+9I2Y+zYJrY2UAG2tP4hiuzANluTbvPkFrb3trrpYC9U14jOxATDgg2uxlKAX5nNHc+wVwznmze9L/SBQjDkFWPu26fJqCREYEMAw5gi48NCKYFlbRpFUfsLqP4nJDfyikfhasbu0jaa3dlB80UhTtzFYJRjvfkUUexwkL5rYeJxcX7iMOVuVha9TLxOI7TRn/5i6cjz+dKIYaMRjKihV6KAo9w61FNjYQcrNHcfZLLcbcvd7q0UlJ9WKiueIRAEmWO1ty62AHMm+m/Oov7RBHcR5NvVFlPQhnyq3sY1I+Iw6kd6JSOpVdj/AK1KvE4bazRgdc6/1+fZTcV4MSRTOGkkt2pEahgQqNd7jYmS3d56KAf2tbUQw+HSMMFULfU9SerE6sfE3ppx8IH62PfcMD+dWoHBFxax1uOnyaWqa2ey8B6UQ4rDRubsqsQdCRci3NTuvs6Uq4yeLWOTOtv1UxLDT7smrqb9c402G9OxETkAowU7klc3XS2YeGtVWw8hH6wDxVANfC7EfA1tHPODThKhOCfNCJ6R4gvkkeOJ2vkXsSL72VXMrK7WB00bc5RTsdiMSwt9KaPncIljbkbi4B20IPiKqjgCMoWRpJxzMkhsSDcXVCqaHKR3RqBViDg8CAZYVFtASoJFraXYE2/0qsnFyn+Z+Sr1+4liiugOgxig37SKVxuVLO42555G9l/dpRH6YSP1chG97KNOejMG94qwdth8Pk09QLa2t/W+1c0pqXQ0SBmIx+U+o225UqBsR3iMvTnTIGlkBKvEi3tdD219OvdVTfwarn9qQC+WRG5WUhzr4C+tQTGNyD2UjHa4Xs26aM5RulaRiq/DXx/92JZJhcGkZLC5cjvSNqxA135D9kAAdKdMLixAItqCAQfOqZixCsMoXITe0jkkbbFUOwv6xN+oqcQyneRV1+wliPazEH3UOLu3Ia5A/GhkcmKImNEDyLGzKwDFxmRB3ZLZCSu+ul9jc4cxn0hfMNLy6Mqg2II5OxGwsbaFtLBreAJTFoLArJCy5jb142VlHtV5D/DVqCaPD4gwaKsqtOgt3Vs313gouyt5u9d2PHGUVLmyox6lm0cEdtlHtJLH3s7MfMk+NV4cAWJlkuHLKVW9wqobqnMXJ7zEbm2pCioMUpxMYkgOcOSEJGTItmUuL2OraFxrlPdHMhMdwsOMVErMZyIWsHAlfDR5R2Qe91L9m5J+9KLmxrpS+O5q2X8KJpmEUzRP32bEwgxv2aOh7KFl1NrZWvuzG+gGvnP6VfS3t5RBA14YW7xB0eTbT9lbkDqSegNaDjmf6LM0bTrJAjGCd1KySYchDNDIXUMWTNvv3VIJIe2F4F6AYnE2ZwMPHYWaQd4jX1U3/my7863i8eP35tKjnyybWldTLYfV05DMPxFfQ80BLG7uOWUEeW9s3xrMSfo9wsWEnVE7WYxtldtWz2JXKBoNbbC+u5o76N4WVMLCk4HaKgVrHN6ugueZy29tcHGcTDKlOHR0Tjg4umPXh630kmB6iVza/gSQfdVXGrPEARMpT7ZkCJJt9htI99LFR51c/sq7Nnlla5Jy5uzAHIDswrEC43JpBhIomusIL9QgJ06ufzNcqmr8fl/JrTKkEkbKGJmlzDezMDbfMEAj5dKsx4llBC4eQAbaxqD10z6e4b1djbTUWuNtCfI2qrjOHxuc8jPYACwldF3OtlYA3vuelT3kW69fSgplTE8RKKTJGcg+9JGNTv67qPy0qph8bDJ3osM7N1EIXpYiRiEbr3XNWMNFhu/kjW+tnjj7Qt0JdVPPqaKYbDZRbTa/zfbTrVNxS5P7fyFWrsEYjGTXszwYfXZ2zsQfC6Kp/n9tKwnY/UyvYc5YlVNN+6FDt7LD9qjbRDMSANRqbC+nInnT+yvrbn8/hQsiS2Xr7/UlpgcYKVgO0na+txGixg+1s7jbkwroeERAg9mGYbM5MjDn6zkkc+fSirRjrqP6fPOosRIqAFyFB0BJ3NtAL7nwqFkk9l9B6RiIASQBrueen9L1KFHz10qmJnY/Vx2GgzSd3TW9k9Y+TZd96nTCFvWkZvBQEX+HL3+v2jzpSj+oaFxWMSO2dwtz3bnVjroo3Y89PGheKhM7d2HKf8Zs0TAcrBCJG1+yxQee1EAkMJ+yrNyC5nYLuebPa4670suOb7ETEXNibRi4tvm745fZNOHu7xXz9fyN78yrh+DrYdqzTMuxlNwCOYUAKCNr2zeJogqHx+bWqqAzXMrhVtqsZyAaakv6x63GXyqaPHJlGQFxbQqMw6Xz+qffUy1S639iVSJTew3A16+Hj4V0mmo8t+n+9Vw0j6ZeyHMkqXPgACVXzuT4DQ10o7NVCjS56npueZ13ro4OK71X62LQRw+DVDdV1+8TdiPFjcnS/OpQ/nv/AKUzETsouqGTW2VSoOt9e8QPjzqv28h2gYbas6Acvusx+FcTjKW7+5OyLM0Je2RiltyoBPl3gQN73t+NN+ht/jSe6L/+dRiSe1hEgO+spAHkRGb7UrvPe5ji/wCc+/8AyapRa22+hLokfBqwszOwv96wI3sQtswNrWOh2pS0cSD1I0HkigC22w8Ka08g3hLdOzcMemucJfaq6vdsy4drn7RCqb873bN46A1VSfPl8iLHScTjGoLMD9pUkZf5lUj48qsYUqwDplIYXBGxBFwbjlbnUDyyi5MaaC9u0YnTYWERufAUNw4LE/8ACsoJJJEhVSx3ujBTqbm+WxJJ8afdprb7r+gs0A+fjUZYAXYgDqdPiTrp+FDFwi2P/DlRzyPk6bhWF6cuEUarho83JiRm/msTbX4mp7teP2/kdluXHQjUyxjXYuPzOtQpxKImyN2h59nd7H9orol/2iNKkGHlb1m7Pbux2PvZl19ir7aZ/Z0djrIb9ZZLe7PYe6hwxx/FY02OM8h0ETc7ZmA/6S22lIXkb1ezUfvNJt4AL/1U0cJw/rdkG65hm/6r+FSHBRj1UCnmR3D/AJSCf9KLxrl6+oWxjYN2ILTPpuqZVVvO4LC1tww3NcvDYja6Z7bZyZD10L3I/wBamihIN8zHwJBHPwudutOmiVxlZQyndSLjSx2O/lS7x+JdFc4yICwZTY2srZtvBbn/AGrocdExChwHOyNdGOu4VgCR7OdWxtYC1ugFrdKZIqsLEBlPJhfXyO9CcXzsk6RNqaQNv66eIqA8Oh/wo7c+4ADe24G9WI026fkBTdLkBWxy2CMq5pEYPGANWZQ11GumaMyC50AJJ0BqL0j4rFGYZERJjiY8is5PZLCe+zvZWshzoDcWPdBI3ofx3iU8P0lo48wGHVYwULF2kZ+2VSCLHs0B2J7ugsddJgMPh17IyTxxrGApjcosbxyRK4VFNsgDONQTmCd65Nx7HDcPeFP9ye9rYCzJIUXtpiFJCCOEGFNTZQMp7Q9PWAsNhQHGRGCdWiIw6rJZCsY77tHdywtd0ABJAIzFSbgqGohwdS0jQmQZIJXMRHfzwrJlQq19CmUKTqcsg5m9WDCuNjikViEWTPYgHMFLoynp9rX8efHcsU2p/s/nyHqclaJWxWIxaRiVIY47hiUZpGZbDugMgCZgbE3bukjfUF2N7aa/7VAy5lKglNLAqBdbcwGBXlbbrTBgtCTJI38QW/X1AtvZXLPJr3b+RorLIT26fjVWXEotwxF7E5dWb+UAk+6ntg0A1BYHSzs7i++zMetLHEqrZVAH3QLDw02H+lTHSDKPaSP6gEa9XBZjvrlDDKNRa5v1AqXsHt+tcb7Knh+yb66b9KamLkN7QMDbXtJEX290tTvpD2F4jfY99Svvvf4VrT+H0ERJh5Nu1NuoVc2gvYkgi38POnR4BBqRnPV7uwPOxa+UbaACnusumqJ+7d/KzHLY/wAJpjYTk0kj/wAWU/5MvvvfSi/j5f0BPI6rctYDYXNvPU1EcfFbQg2+7dx590Hyp0OGjU3VVBtqbC+nVjr7b0ksZY+uVUbqoFzqftG9hboAfGo9316YOyvPxqFNXzKp0uYpNSenc1PgOtLDPLISUTsk5GRDmbYmyXBTp3tb37o52YcNGlyi6nQuSWaw6sbk6+NRrjdssMp01JAUe3Mwb4VqtNe6vMjfqIuEJGsjt5lR7O6opYsIiNmVe8R6xuWt0LMSSPM0ryyAaRqfKToB+zbTbeoocLI4vM5Ufci7oF7HV/XYjXUZR+z1n3urr18BlzJ7fLXl0tXBTt03pkGDVdr+Zd2Nv4iabJw2JjmZc5vezEuBb7qsSq7chWdRvn68y0Mn4jDHo0kanozqPLQnfSozii5+rS4++4KqPIEZn66Cx+9V+KJVPdUDwUW09nupjyLc94e/n4fO1C0rkrHuUEwAJJk+sYa97QL0yJ6o8Dq1ue1Xoz1tTkca7a/P5UyXGRrbMyILndl/M1L1MKocqddvnw9lUuKSWCa21bf+GpzjlI7od9PsrYHfZmsvszVQ9IGOWM2AuW00/Yro4ZyhkT9chqjRLHYdb/P5U4L120+FvjUZnVSMzW/euuhv12qGbHxX/Wx/8xed/GuV453un5EWi7GpsR8/GleLbUDnbbe9RR4xG+0p00NxrTWnA11PLugk3/hHzrSWHJf4WKTRKB4fGlyn3U8KxUns5AN7sAm3PvkeJ1qtHJm9VJGH3kAcH2oSDWiwZX0IbRIRruLf7UjJptUcsrLr2M3mYyPxFRPxZPusORzC34/PuoeDL+liTRa7PTQ89edLHFzvrQ48Yg++uuwLKpOlyBdtdqtQYtG2ObyIN+u1VDBlv8LHaJ7HXl/X2fOlMOvP5/DW9q55wB6s1/CGU6c7WSoxiANTHMB4wSjoOaUp4sl8mCaFI0INvhSheh5W/P8AGh0vGYQdXKnoVcfivzrWW4/jBisVFHDOwjWMsTDKyksXQWbKQTZVa19ta24bgcufJoqvi0RkyxxrUzdiL2j4fP8ASuWOxrzj6EwjBM2IvkGv0ibcRO7H17a2HxqLHYHe8mIYAN600p2EvIv1jr0/+PZr3mjnXaWLwZ6Ssqs2jKedgQTY7Gw5dDTuz8edhv8Al86Vl/QnhkcK4iVUCIWRMwAA9QSb+BlI690dK0C8ShIJ7VN98wI5mvIz8PLFlcFvXWjrhNSipcrJzGfnw/Gmka76f7f7VEeJQkazRWP/AJi8t9L686ibiMAt9dF0/WLv76hQm+jKtC4lTZWzWVSM9iAbGSECwKsCbdp0O+trioY+ESwzTskqp9TC7IEsSeyKZDJnEihTD3QrKoDbXuazfpBxAPihHOzRQIpaLvFM7o7ozswIy5SSoF7d6+txbS+iyrJ2qkmVDHFbO5luoMoAuxNxpt/WvpMeOUOEjNM5o5YSz93X8E8nDwMOcQdWjxDFjdiRFKsaPcuzNawjkIvfuDpTOFYYRxhUa66kXI2YltLAd2xsD+J1IDivFj2+Lw8ksq/WEiJGkF4ykYDBY9SD12ot6N4ZxhQ4ViuZrBUY5V7RwECKCVy2C5RoLHYVxdpcPJQjNO9XRDxZ4ucoVVeIRtr1+fAUobQefnvypiS82SVfOGQc+hTXenvJ5300KsDpfYFQa8jucj6M6lOIjW9v4fIppjv41G2KCi7LKFF7s0MgHmSyW8Khw3Eona0bhm5hbkixF72B60RxZFtpY3JeJaAOp1H43+fwpkS87/PhTGxablrDxvYVCOJxA2MsQ85APz8aeifgxWhyYR9D20m99oxz/wDTsDp8KifCHT66QeRT/s01vtTxxOIjSVNRycHfprrTGx8It9dGN7fWL/WqWvnX0B0O/s9OeY7+s7HbzNuZ2qeDDqoyg6Hxvbmf9qjhlV2srq3gpzaa9PbVgowFjfxvff28rfhSet7OxbChfn5HyaZv89ahknQetIg15sB+J6/jXHGw3sJ4SeQ7Vf6+Bo0S6JiFsxv3gNfuk2H82p0FNRJL+uv8h/76VZl+8G8jf8KVJ9bhJj4rDK3uslqtxyfp+gWvEc0TkaOvgAmuvnJXDBEnWViLnujKo+C5umzVwmH3MQPPCze6/Z0/6SALWceJRx+K1NTX5fp/RSa8SKXhcI3UPbW8l5TfzkJNKcNGL9xf5Vt+FJ9Ni0tIu/M2Gm+tMOPi/wARPHvL41L734/UfunR4CLX6tDv9hT+Ip8UCj1VA/dAFjfw8b1GvFIb27WIeBdRv7a4cSh5TRX/AH1/rRpyPxFsW4bHTqRz89ydqD+kRsI/N/8A8PytVscThuAJor8gJBc23535UF9JuJQ2itMg1fQOL/Y1IB0/3rp4LHLvU2vEHLY22IEo9TA4hjyJ+gge09pm+FJ/xdtcLAn7wznle/ZrbbpVzFcVZQLYrDMSbWVFHXXvYkC3x86GT8QBYGbGnW4EcU0EQPuJkJ8ntXWmznHs8igdpBGOvZwPp7Xgt8ail4vCh76205x4Zj5ZVcP/AJatw4tNcjT8u8+JuvvBc/Cr2Enz6HFENewjLwuD4/qw/s0p3XMAOvEIbg+qRsQMEpHj3pCRV3CYszX7+KkXmEkwvP8AahfOPYRRZkxKer9Hk8CGh+I7S/uFU+IY3FKPXwcBt/eM8n5xWqNSbAkjGHQ3+jOGPP6OztpzZwrX8yatJxG+kcEzDrkEQHslKMfYDWcxXGcUCLY7hadc2Y322Haj5tU+F4vOFvJjuGkEaFVYDTc64g5tPKm4sA9JNORpDGfBpiPwjNV5YC36zBxP5Mj/APWgoWszSH6zEYiUWtlwuHkhiN+faWZifKUeVTwYWFdeyxuv35MQ/wADIbUU16YCvweIbcOVd/UMSb7+qwqEcOCE5MDMPFZYSL8j3pb9eXOrZGHI/V4oeSYlT/l1pjYiBB/4meD/ANQsPZ/xKG9PU/VgKMLMRbspLDrjGTr/AIQtWM9MICuNhupUmAjWQy3CNIdHbUjvjetf2jn1MTjH8Vw8Yv5M8AQ+ys36W8PbtsJNIZzpLF9b2d7squpHZDLsknw6V18BJriI2c/Ff4ZGbxItGR4EW8Po7fPsp2JhYvYKScxv+6xnFzpt3x7zRNoFsRYEEa3F76WvrvpUwPu+f9a+r0Wj57vqexp/QqYpgM4jaRu0k7ilQxyyGMWLsqiyqNzsPZVrF4rFOQVHZDmDPEL+JvDJ8DUvosoELpbQOSRy+tVJf/21Tx4YgFcN2KD1mdcPt1uZCB7jXxWRf9sl8WfTwdxRKkmJP2mbwSeEn4wLpVmLDSAh5ZAljsZpHB152Maf5T7azkUkT/fnAuQyLhnW+2jdgsZ35EmrScQjQ3jwuFj1ADXBa5NhcJH97T1qbhLoUed8flljxERUjNhYhFKjXF3F+1sbXF17FhuDcHS5vpPQbi6vM0Zw3YSGK7G6kOUYty1uFmXf8qCelE2HlllkkxHflteKKMg3KwqA2bOdQifZ5mhX9tBJFeDDyXBzrK7WfMAW7oYgC8S5WAUA97lXTGU+67tvY6o4MVqcIvVW/gek+lvCxLGJFuJYgWTKQpbmY7lSbMLjnYtexIoVB6ZNHGsYjbDIsPaIgS7FLEgiWVrEtZicyZtGJ1oZw30kxU83ZHDwntFsymcqvaIpPaI2S8Ysmo6qCtjcttuEcKw0Kq+JkhmxOUZpJHDAMo2jzklFBJ13O5uaxc0opS38CM+NRlypgb0K4y746clnMDQB8zOXQOjgFsxOVCQ+wtoo00udNxjjMJGRWV775MSsRG1tVcP7uVDsT6UwXKNxDh/QpbtNRyNpxfytVTH+mqx/30bKVvnREiU6XFmlnPl6hGtZta5XRgWxjkXZIdBu2Nfl1JQn261EOMx5rdthV5acTmJv0C5B40IwXp2kgYdo8jBrBIsRHJI6gL31WKEcyRbTUeVG04uDbKvFOt/o76X/AH4/yqnFrmhEqYlz6kko8RFiZQfJmQg+Yro+23YzN42xKfBSL+6qb8dQAhsXxCIc2kwNsv8AEcJlHmb1WPGeGuyAYvEYyQ6hYp5mPmyxMsaj94Aa1O/h68hlw4NO0zyAZju0mExMxHTvysVHnb3XpJHwS91sRh1vy7FUPu3qwMRGoBOElQHm2JiB/wDud9OtQYnjMWyRYhm5quIdyF5tbDSSsbafZpJtvqBCnDsD60YwrEn1voAkJOt/UAJO9RS4CDf6JhZDcEH+zJ4jfkcwjfXx5U6Tj0eYCKPFTMTtBLi3t+8XQIpHRiKvKuKfaHGKvSXEwR/GPO/xptyXP6sRVgwrNewEFuSQ41vc2aKw8hSYXCYwWvi4reKYsdeb4g0Si4eUHfwUkp03xPbnpp27jTnyoXxfEYXIYhw7FiRtAsWFKsNtRL+rA8Q5pqTe39jCASUiyYiB3/8AiJgPYA5NVv7Lxlu/GD4xY2dm35dsQouOt9/bVHh/o45H/gsQoI2n4pLcjoRGzirWH9FSl7YeWMHlDxOf26NlUfO1S2lyfrzAT6FbSaBkHWTJKPEs5wzIvmXqKfEYRdG9W1/q4sHL46BFZrfw1aj4cI9WOPUDS0qjFLrfUmMO1vNhbwqCbiWDgDXxPD1IOqlTE+bxUSFr7fZvTsB0GKgb1UkYb37LCW+AB5VYM0enqj95IB8c1h7udAk9JsPJf6/ENrp9Ewcyjfa7h83np5CrMfGYFsRPxJT1lw2JK+0RooqqfxAv/UPcBsOTzGfC39v1bVBJBCLEnBr5z4dfiMJelXjZvb+04rnZJkXDb7D62Nmv82okqY+10MLg7MJFOnW4gX86luS6gDBDCwsMRhx1Cr9KAt0sFA88tAfTOKNVhCSSD17n6L2IPqaj6gZ/ME8q1zQY4XMhDA7BsYIgPLssIDbzJrJeniSjsM2RfX2xks33PvRjL7N/ZVYpNzSv7Aaj/wBpiTlEzPrb6rhuJYfzElfbVovIe9mx/wDDFh1+BTN40eDnsQbm+QG99b2rxT0149ikkkCYmdQCbBZXH4GsoNSdIZ6Hi+KdkLyYjiMS/ebCo6jzKYdrDxNUZfSFioCHGYyN2yqRhYVzaE2HahM409ZUIHM15nwb0kxhkscXiCPGZz1/ar03hzmaFe2JlsQR2nfsdBcZr2NiffWiilW3ryJW+5BA7l1j+iY+Fmvk7uHiUkAsReGWME2BO4OhojFMMKthGkNhc2wRkbxJaKdi567k1heJ/wDvWFfskEFeRBzXBGxGg08BXreE4BhVjGXDQLpfSJBr10XeryR0pWCMfNx55JwkUs06XXOEWdXANi3djRBCQCQokLZtLmjqwy6lY8XGOZeeEX03JDOdNtelZ/8ASThUw0BbDosDZb5olEZvdRe62N7VhMbxOaXBYESzSSB51Dh3ZgwyyaNc97201C6rqBvcdjY45e0bHhJCuQgYrCFytyct3gBAzHrfSg/FPSnAkgsXIAFhKVnzPdtVmXtxc7Ze7a3jYeocO4VBCq9lDFH3R6kapy8AKulAdCARWXeRjKqGeb+j8jMssn0QLFoQ/wBIhgygXuTJAwYg6aOBax1N7AnNiVTeTExg80xaSKPbiG06aVR/Sxw+KLDdpFFHHJmUZ0QK1r7ZgL28KLcIwcbwRB40YFBcMoN7rre4rRpNahAnivEezlVRBjsR94vPPEQb6hUjTLLprddPHejXEoUxGG7GFcSpuHR3ikOVlIOvblSQdQRcaE2Irzv0241iUkCpiJlGe1lkYC3d0sDtXpHo85vHqdQ1/G17X61NNJTjzQSSezMrjuEYmOdIC8IaRHk7QBm0jMYI7M2sSXX7RAF7ja4hjilZ48sLFGK5zIVB/VXFsh7w7ZPPXY6Ue/TdKyQYR0JRxibBlOVgCj3AI1ANY/8ARSomZTMO1LYoBu079x2ckljmvcdoA/7wB3r0MXH53DU5HH7Bg5aQ/DJiXGaNsRiiyrZcNnhhsqEKTIJAGa4jB766XGUEamcJwWdj2rYeDDKtyZMRJ20wVd72uEB3v2p0Xle434FZT9J4vggp1DYjDqw5FWmjBUjmCNxXnLiHknSXM7NKiqM0z9oB9biMYt/XhhjhiJKZDZ53OdSpP6u47zdQA7EIkQZsQkQDXt2+LdsxYuSDGkUaG5dtBm0a3hRnHMRHJY2sjWtysNLdKxX6KEEkUs8gDzdqR2rDNJbpnPetoNL10xVqxtURScNLyGWOJokeSzpHhpGRLFfrIlKIXVjGGOt++TY1HJwJrr9HxEGIAz3IDxKMiuojzDOpcrIAFJB7lHOAzs+LGdi1pVAzEmwaGQsBfYGwv1sKf6TIBicKoACzFxKBoJABoJB9sCw3vtScY+B1YuJyxpJ8hPQ70ReWQNO+HZY2PaQWMuYMDa+bLlVlckEg7jxFbBxgsPJ2UWCBcFbiHCgAZyBe+UAgXucpNhe9ZPjkhTGwshKsWw6llNiVP0oEEjWxAAt4CtT+k5iOHSWJF5IAbdDPCCPIgkVzSVyS6MyzTlKVydj5cZiYi/ewMQzHKGYqMtzlJIbVstrjKLG4F96gf0max/4vAXHR2Ye2zUHxfBcMuKES4eERsBmQRqFbnqtrHUDetL6IObYhbnKkxVRyVezjNlHIXJ0HWjJFQjZkgdw/i8+JZljxWCOUarBJ9ZcbljJG9uWmXTrTpOLxocj4qIuNwcYM3mVjh/KhP6XMMjfQSyKb4jKbgG6suqnqDzFb3AYKOFFWKNI1A0VFCD3AAVL0qClXMOtGCx+HwUrNJipwmxzFy4uBbUvAuSwA2OutdB6MYYqJIsTgFhIIMseHTtLHcCRpmTnzQ+Veik149+jfhcEvE+I9rDFJkxEhXPGrZT2suq3Gh0G3QVWObknTaoTNVw6LhOHHcxUGYC3/AIlIwbagFYiqW05LVH6dHiSA0eGzj1Qk0U1r/cf6VG3T7A5V6CmHQaBVA8ABVfifD4pY3WWKORcp0dAw26EVksu/UqjKyYVIU7TEyS4fM2REeQ4hDYXFkF8t9dL8t6Zw3hEeMDNHPEqBsrHD4NYZL6GxeQv1Gqgb0/8ARM5OCkBJIXEzqovoqq+ijoByArXYxrRyEaWQ2ty0O1KeVxk49bCjKY3g4wwKx4YzoQDnxOMZlzbWYSscotrcA+VDkxqt3UwvB81tVGJzkeax4Q86EfohgXFmeTFKMQ6yNleYCVlta1i9yPZXo2Pcq2VSVGXYaDnyFaZHo2e7EtzOcNne57ZlwwsbNBLOQNdPq5oeyHPX5BPCcKgmHafTZ8QB9pcUUX2iAovvFdwjFOSt3Y682J61nv0ncPiOI4eTFGTJNlkJQEuoBIV9O8L62OlKPvz0rYHsF8bi8FEwTNe3ezfTgov0ObEBifYRU2G4lG/6pMSXF7BJopdOoLTOg8iQfCjmB4TBGirHDEgtssaqPcBXmf6c8HGseFZUQHtLXCgG1jpe1EKlPRuD2VnoqNOFvnA/YnVc388T5R/KaT6Viz6sEHiTiW+FoDcedqyfoJwLCzQB5sNBK+dxmeJHawdgNWBOgo/xrgOFRcyYaBWsdViQH3gUpY0pV6+4WXXTFsLH6MAdwQ8g/Fb+6ho9FVBLdnAt9WEXawKxPNgkmUnxK1j/AEe4nMZcSpmkyrfKM7WHd5C+nsrz3B8QlxHEGSeWSZO2y5ZHLrlvtZiRbwrSGGTk0nVA3SPdIeDwISRgsIW55CjOfPPGvlq1Zb9JqIq4UpF2V+0uuRQdOy3ymx9hNaPh/otgTEb4PDbD+4j8P2awv6RsKkbxLGiovf0VQo+xyFVhh79368wbP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4" name="13 Rectángulo redondeado"/>
          <p:cNvSpPr/>
          <p:nvPr/>
        </p:nvSpPr>
        <p:spPr>
          <a:xfrm>
            <a:off x="433735" y="908720"/>
            <a:ext cx="4032250" cy="5760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DELITO </a:t>
            </a:r>
          </a:p>
          <a:p>
            <a:pPr algn="ctr">
              <a:defRPr/>
            </a:pPr>
            <a:r>
              <a:rPr lang="es-MX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JUEZ </a:t>
            </a:r>
          </a:p>
          <a:p>
            <a:pPr algn="ctr">
              <a:defRPr/>
            </a:pPr>
            <a:r>
              <a:rPr lang="es-MX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DE </a:t>
            </a:r>
          </a:p>
          <a:p>
            <a:pPr algn="ctr">
              <a:defRPr/>
            </a:pPr>
            <a:r>
              <a:rPr lang="es-MX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GARANTIA</a:t>
            </a:r>
          </a:p>
          <a:p>
            <a:pPr algn="ctr">
              <a:defRPr/>
            </a:pPr>
            <a:r>
              <a:rPr lang="es-MX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ARTS. 459 Y SIGUIENTES</a:t>
            </a:r>
          </a:p>
          <a:p>
            <a:pPr algn="ctr">
              <a:defRPr/>
            </a:pPr>
            <a:r>
              <a:rPr lang="es-MX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CÓDIGO PENAL</a:t>
            </a:r>
            <a:endParaRPr lang="es-CL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4716016" y="908720"/>
            <a:ext cx="4176266" cy="57272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INFRACCIÓN</a:t>
            </a:r>
          </a:p>
          <a:p>
            <a:pPr algn="ctr">
              <a:defRPr/>
            </a:pPr>
            <a:r>
              <a:rPr lang="es-E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</a:t>
            </a:r>
          </a:p>
          <a:p>
            <a:pPr algn="ctr">
              <a:defRPr/>
            </a:pPr>
            <a:r>
              <a:rPr lang="es-E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FALTAS</a:t>
            </a:r>
          </a:p>
          <a:p>
            <a:pPr algn="ctr">
              <a:defRPr/>
            </a:pPr>
            <a:r>
              <a:rPr lang="es-E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JUEZ</a:t>
            </a:r>
          </a:p>
          <a:p>
            <a:pPr algn="ctr">
              <a:defRPr/>
            </a:pPr>
            <a:r>
              <a:rPr lang="es-E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POLICIA</a:t>
            </a:r>
          </a:p>
          <a:p>
            <a:pPr algn="ctr">
              <a:defRPr/>
            </a:pPr>
            <a:r>
              <a:rPr lang="es-E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LOCAL</a:t>
            </a:r>
          </a:p>
          <a:p>
            <a:pPr algn="ctr">
              <a:defRPr/>
            </a:pPr>
            <a:r>
              <a:rPr lang="es-E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LEY </a:t>
            </a:r>
          </a:p>
          <a:p>
            <a:pPr algn="ctr">
              <a:defRPr/>
            </a:pPr>
            <a:r>
              <a:rPr lang="es-E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18.119</a:t>
            </a:r>
          </a:p>
        </p:txBody>
      </p:sp>
    </p:spTree>
    <p:extLst>
      <p:ext uri="{BB962C8B-B14F-4D97-AF65-F5344CB8AC3E}">
        <p14:creationId xmlns:p14="http://schemas.microsoft.com/office/powerpoint/2010/main" val="66996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 DO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7915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475" y="-3660"/>
            <a:ext cx="1389062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909207" y="260648"/>
            <a:ext cx="682426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altLang="es-CL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rebuchet MS" pitchFamily="34" charset="0"/>
              </a:rPr>
              <a:t>HIPÓTESIS PENALES</a:t>
            </a:r>
            <a:endParaRPr lang="es-CL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06760" y="2231225"/>
            <a:ext cx="85689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altLang="es-CL" sz="2800" b="1" dirty="0">
                <a:solidFill>
                  <a:schemeClr val="accent2"/>
                </a:solidFill>
                <a:latin typeface="Trebuchet MS" pitchFamily="34" charset="0"/>
              </a:rPr>
              <a:t>Art. 459. </a:t>
            </a:r>
            <a:r>
              <a:rPr lang="es-CL" altLang="es-CL" sz="2800" dirty="0">
                <a:latin typeface="Trebuchet MS" pitchFamily="34" charset="0"/>
              </a:rPr>
              <a:t>Sufrirán las penas de presidio menor en su grado mínimo y multa de once a veinte unidades tributarias mensuales, los que sin título legítimo e invadiendo derechos ajenos: 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15160" y="4293096"/>
            <a:ext cx="8568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800" b="1" dirty="0">
                <a:solidFill>
                  <a:schemeClr val="accent2"/>
                </a:solidFill>
                <a:latin typeface="Trebuchet MS" pitchFamily="34" charset="0"/>
              </a:rPr>
              <a:t>1°. </a:t>
            </a:r>
            <a:r>
              <a:rPr lang="es-CL" sz="2800" dirty="0">
                <a:solidFill>
                  <a:srgbClr val="0070C0"/>
                </a:solidFill>
              </a:rPr>
              <a:t>Sacaren aguas de </a:t>
            </a:r>
            <a:r>
              <a:rPr lang="es-CL" sz="2800" dirty="0"/>
              <a:t>represas, estanques u otros depósitos; de ríos, arroyos o fuentes; de canales o acueductos, </a:t>
            </a:r>
            <a:r>
              <a:rPr lang="es-CL" sz="2800" dirty="0">
                <a:solidFill>
                  <a:srgbClr val="0070C0"/>
                </a:solidFill>
              </a:rPr>
              <a:t>redes de agua potable e instalaciones domiciliarias de éstas</a:t>
            </a:r>
            <a:r>
              <a:rPr lang="es-CL" sz="2800" dirty="0"/>
              <a:t>, y se las apropiaren para hacer de ellas un uso cualquiera.</a:t>
            </a:r>
          </a:p>
        </p:txBody>
      </p:sp>
    </p:spTree>
    <p:extLst>
      <p:ext uri="{BB962C8B-B14F-4D97-AF65-F5344CB8AC3E}">
        <p14:creationId xmlns:p14="http://schemas.microsoft.com/office/powerpoint/2010/main" val="124158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3"/>
          </a:xfrm>
        </p:spPr>
        <p:txBody>
          <a:bodyPr>
            <a:normAutofit/>
          </a:bodyPr>
          <a:lstStyle/>
          <a:p>
            <a:pPr algn="just"/>
            <a:endParaRPr lang="es-ES" sz="2500" dirty="0" smtClean="0"/>
          </a:p>
          <a:p>
            <a:pPr algn="just"/>
            <a:endParaRPr lang="es-ES" sz="2500" dirty="0" smtClean="0"/>
          </a:p>
          <a:p>
            <a:pPr marL="0" indent="0" algn="just">
              <a:buNone/>
            </a:pPr>
            <a:endParaRPr lang="es-CL" sz="2500" dirty="0"/>
          </a:p>
          <a:p>
            <a:endParaRPr lang="es-ES" dirty="0" smtClean="0"/>
          </a:p>
          <a:p>
            <a:endParaRPr lang="es-CL" dirty="0"/>
          </a:p>
        </p:txBody>
      </p:sp>
      <p:pic>
        <p:nvPicPr>
          <p:cNvPr id="5" name="Picture 8" descr="LOGO DO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7915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475" y="-3660"/>
            <a:ext cx="1389062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07504" y="1340768"/>
            <a:ext cx="88569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800" b="1" dirty="0">
                <a:solidFill>
                  <a:schemeClr val="accent2"/>
                </a:solidFill>
                <a:latin typeface="Trebuchet MS" pitchFamily="34" charset="0"/>
              </a:rPr>
              <a:t>Art. 461</a:t>
            </a:r>
            <a:r>
              <a:rPr lang="es-CL" sz="3600" dirty="0"/>
              <a:t>. Serán castigados con las penas del artículo 459, </a:t>
            </a:r>
            <a:r>
              <a:rPr lang="es-CL" sz="3600" dirty="0">
                <a:solidFill>
                  <a:srgbClr val="0070C0"/>
                </a:solidFill>
              </a:rPr>
              <a:t>los que teniendo derecho para sacar aguas o usarlas se hubieren servido fraudulentamente</a:t>
            </a:r>
            <a:r>
              <a:rPr lang="es-CL" sz="3600" dirty="0"/>
              <a:t>, con tal fin, de orificios, conductos, marcos, compuertas o esclusas de una forma diversa a la establecida o de una capacidad superior a la medida a que tienen derecho.</a:t>
            </a:r>
          </a:p>
        </p:txBody>
      </p:sp>
    </p:spTree>
    <p:extLst>
      <p:ext uri="{BB962C8B-B14F-4D97-AF65-F5344CB8AC3E}">
        <p14:creationId xmlns:p14="http://schemas.microsoft.com/office/powerpoint/2010/main" val="74131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LOGO DO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7915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475" y="-3660"/>
            <a:ext cx="1389062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s://i.ytimg.com/vi/DcPTkBwglaM/hqdefaul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8641"/>
            <a:ext cx="5185196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http://www.barranquilla.gov.co/movilidad/images/stories/botones/boton%20pago%20de%20multa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178" y="4653136"/>
            <a:ext cx="7077075" cy="168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810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LOGO DO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7915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475" y="-3660"/>
            <a:ext cx="1389062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inta perforada"/>
          <p:cNvSpPr/>
          <p:nvPr/>
        </p:nvSpPr>
        <p:spPr>
          <a:xfrm>
            <a:off x="1116013" y="188913"/>
            <a:ext cx="6192837" cy="100806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4400" dirty="0"/>
              <a:t>LEY 18.119</a:t>
            </a:r>
            <a:endParaRPr lang="es-CL" sz="4400" dirty="0"/>
          </a:p>
        </p:txBody>
      </p:sp>
      <p:sp>
        <p:nvSpPr>
          <p:cNvPr id="9" name="8 Rectángulo redondeado"/>
          <p:cNvSpPr/>
          <p:nvPr/>
        </p:nvSpPr>
        <p:spPr>
          <a:xfrm>
            <a:off x="323850" y="1557338"/>
            <a:ext cx="8496300" cy="5111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Wingdings" pitchFamily="2" charset="2"/>
              <a:buChar char="q"/>
              <a:defRPr/>
            </a:pPr>
            <a:r>
              <a:rPr lang="es-MX" dirty="0"/>
              <a:t> EL QUE REALIZARE O MANTUVIERE UNA CONEXIÓN CLANDESTINA A LAS MATRICES DE AGUA POTABLE.-</a:t>
            </a:r>
          </a:p>
          <a:p>
            <a:pPr algn="just">
              <a:buFont typeface="Wingdings" pitchFamily="2" charset="2"/>
              <a:buChar char="q"/>
              <a:defRPr/>
            </a:pPr>
            <a:endParaRPr lang="es-MX" dirty="0"/>
          </a:p>
          <a:p>
            <a:pPr algn="just">
              <a:buFont typeface="Wingdings" pitchFamily="2" charset="2"/>
              <a:buChar char="q"/>
              <a:defRPr/>
            </a:pPr>
            <a:r>
              <a:rPr lang="es-MX" dirty="0"/>
              <a:t> EL QUE REALIZARE O MANTUVIERE UN EMPALME CLANDESTINO A LAS REDES DE ALCANTARILLADO O A LAS UNIONES DOMICILIARIAS, DESTINADO A UTILIZAR CUALQUIER PARTE DE LOS SITEMAS DE ALCANTARILLADO.-</a:t>
            </a:r>
          </a:p>
          <a:p>
            <a:pPr algn="just">
              <a:buFont typeface="Wingdings" pitchFamily="2" charset="2"/>
              <a:buChar char="q"/>
              <a:defRPr/>
            </a:pPr>
            <a:endParaRPr lang="es-MX" dirty="0"/>
          </a:p>
          <a:p>
            <a:pPr algn="just">
              <a:buFont typeface="Wingdings" pitchFamily="2" charset="2"/>
              <a:buChar char="q"/>
              <a:defRPr/>
            </a:pPr>
            <a:r>
              <a:rPr lang="es-MX" dirty="0"/>
              <a:t> EL QUE ALTERARE O IMPIDIERE EN UN MEDIDOR DE AGUA POABLE LA CORRECTA MEDICIÓN DEL CONSUMO.-</a:t>
            </a:r>
          </a:p>
          <a:p>
            <a:pPr algn="just">
              <a:buFont typeface="Wingdings" pitchFamily="2" charset="2"/>
              <a:buChar char="q"/>
              <a:defRPr/>
            </a:pPr>
            <a:endParaRPr lang="es-MX" dirty="0"/>
          </a:p>
          <a:p>
            <a:pPr algn="just">
              <a:buFont typeface="Wingdings" pitchFamily="2" charset="2"/>
              <a:buChar char="q"/>
              <a:defRPr/>
            </a:pPr>
            <a:r>
              <a:rPr lang="es-MX" dirty="0"/>
              <a:t> EL QUE CONTRAVINIENDO UNA ORDEN LAGÍTIMA, DESTINADA A SUSPENDER EL SUMINISTRO DE AGUA POTABLE Y LO REPUSIERE, POR CUALQUIER MEDIO.-</a:t>
            </a:r>
          </a:p>
          <a:p>
            <a:pPr algn="just">
              <a:defRPr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3297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 DO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7915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475" y="-3660"/>
            <a:ext cx="1389062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://espiritosantornemfoco.files.wordpress.com/2012/04/gato-agua-250x17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429000"/>
            <a:ext cx="3024187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http://www.vanguardia.cu/images/vanguardia_digital/comentarios-graficos/martirena/2014/12-1/robo-agu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429000"/>
            <a:ext cx="2951162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http://periodicoenlacergv.com/wp-content/themes/goodnews/framework/scripts/timthumb.php?src=http://periodicoenlacergv.com/wp-content/uploads/2014/08/s102.gif&amp;h=300&amp;w=600&amp;zc=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04813"/>
            <a:ext cx="5715000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297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530012ABE527A478B6DD1FBB874C87B" ma:contentTypeVersion="10" ma:contentTypeDescription="Crear nuevo documento." ma:contentTypeScope="" ma:versionID="968623d4f59c18f320a59c1170779803">
  <xsd:schema xmlns:xsd="http://www.w3.org/2001/XMLSchema" xmlns:xs="http://www.w3.org/2001/XMLSchema" xmlns:p="http://schemas.microsoft.com/office/2006/metadata/properties" xmlns:ns1="http://schemas.microsoft.com/sharepoint/v3" xmlns:ns2="57b213ee-3561-48b6-b679-5fbb4555aebc" targetNamespace="http://schemas.microsoft.com/office/2006/metadata/properties" ma:root="true" ma:fieldsID="cd99f03d0dab288277c55def70a03e26" ns1:_="" ns2:_="">
    <xsd:import namespace="http://schemas.microsoft.com/sharepoint/v3"/>
    <xsd:import namespace="57b213ee-3561-48b6-b679-5fbb4555aeb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url_documento" minOccurs="0"/>
                <xsd:element ref="ns2:Categor_x00ed_a"/>
                <xsd:element ref="ns2:Destacar" minOccurs="0"/>
                <xsd:element ref="ns2:Descripci_x00f3_n" minOccurs="0"/>
                <xsd:element ref="ns2:Condicion" minOccurs="0"/>
                <xsd:element ref="ns2:Gener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b213ee-3561-48b6-b679-5fbb4555aebc" elementFormDefault="qualified">
    <xsd:import namespace="http://schemas.microsoft.com/office/2006/documentManagement/types"/>
    <xsd:import namespace="http://schemas.microsoft.com/office/infopath/2007/PartnerControls"/>
    <xsd:element name="url_documento" ma:index="10" nillable="true" ma:displayName="url_documento" ma:internalName="url_documento">
      <xsd:simpleType>
        <xsd:restriction base="dms:Text">
          <xsd:maxLength value="255"/>
        </xsd:restriction>
      </xsd:simpleType>
    </xsd:element>
    <xsd:element name="Categor_x00ed_a" ma:index="11" ma:displayName="Categoría" ma:format="Dropdown" ma:internalName="Categor_x00ed_a">
      <xsd:simpleType>
        <xsd:restriction base="dms:Choice">
          <xsd:enumeration value="Normativa"/>
          <xsd:enumeration value="Manuales"/>
          <xsd:enumeration value="Organización del APR"/>
          <xsd:enumeration value="Capacitaciones"/>
        </xsd:restriction>
      </xsd:simpleType>
    </xsd:element>
    <xsd:element name="Destacar" ma:index="12" nillable="true" ma:displayName="Destacar" ma:default="0" ma:internalName="Destacar">
      <xsd:simpleType>
        <xsd:restriction base="dms:Boolean"/>
      </xsd:simpleType>
    </xsd:element>
    <xsd:element name="Descripci_x00f3_n" ma:index="14" nillable="true" ma:displayName="Descripción" ma:internalName="Descripci_x00f3_n">
      <xsd:simpleType>
        <xsd:restriction base="dms:Unknown"/>
      </xsd:simpleType>
    </xsd:element>
    <xsd:element name="Condicion" ma:index="16" nillable="true" ma:displayName="Condicion" ma:default="No destacado" ma:format="Dropdown" ma:internalName="Condicion">
      <xsd:simpleType>
        <xsd:restriction base="dms:Choice">
          <xsd:enumeration value="Destacado"/>
          <xsd:enumeration value="No destacado"/>
        </xsd:restriction>
      </xsd:simpleType>
    </xsd:element>
    <xsd:element name="Genero" ma:index="17" nillable="true" ma:displayName="Genero" ma:default="0" ma:internalName="Genero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tacar xmlns="57b213ee-3561-48b6-b679-5fbb4555aebc">false</Destacar>
    <Condicion xmlns="57b213ee-3561-48b6-b679-5fbb4555aebc">No destacado</Condicion>
    <Descripci_x00f3_n xmlns="57b213ee-3561-48b6-b679-5fbb4555aebc" xsi:nil="true"/>
    <PublishingExpirationDate xmlns="http://schemas.microsoft.com/sharepoint/v3" xsi:nil="true"/>
    <url_documento xmlns="57b213ee-3561-48b6-b679-5fbb4555aebc">/APR/documentos/Documents/presentación usurpacion de agua (final) araucanía.pptx</url_documento>
    <PublishingStartDate xmlns="http://schemas.microsoft.com/sharepoint/v3" xsi:nil="true"/>
    <Categor_x00ed_a xmlns="57b213ee-3561-48b6-b679-5fbb4555aebc">Capacitaciones</Categor_x00ed_a>
    <Genero xmlns="57b213ee-3561-48b6-b679-5fbb4555aebc">false</Genero>
  </documentManagement>
</p:properties>
</file>

<file path=customXml/itemProps1.xml><?xml version="1.0" encoding="utf-8"?>
<ds:datastoreItem xmlns:ds="http://schemas.openxmlformats.org/officeDocument/2006/customXml" ds:itemID="{C4A9DD03-0465-405E-AF88-4AA203BA9B49}"/>
</file>

<file path=customXml/itemProps2.xml><?xml version="1.0" encoding="utf-8"?>
<ds:datastoreItem xmlns:ds="http://schemas.openxmlformats.org/officeDocument/2006/customXml" ds:itemID="{79C30E7F-258E-44BF-AB92-3CCF5D856897}"/>
</file>

<file path=customXml/itemProps3.xml><?xml version="1.0" encoding="utf-8"?>
<ds:datastoreItem xmlns:ds="http://schemas.openxmlformats.org/officeDocument/2006/customXml" ds:itemID="{54870CB2-DAA5-4BE8-B76B-3064D5920E1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</TotalTime>
  <Words>435</Words>
  <Application>Microsoft Office PowerPoint</Application>
  <PresentationFormat>Presentación en pantalla (4:3)</PresentationFormat>
  <Paragraphs>44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"Apropiación indebida del Agua", convenio DOH-Aguas Araucanía S.A.</dc:title>
  <dc:creator>Daniel Berger</dc:creator>
  <cp:lastModifiedBy>Paula Cirer Flores (DOH)</cp:lastModifiedBy>
  <cp:revision>29</cp:revision>
  <cp:lastPrinted>2016-08-08T15:07:11Z</cp:lastPrinted>
  <dcterms:created xsi:type="dcterms:W3CDTF">2015-03-17T18:17:48Z</dcterms:created>
  <dcterms:modified xsi:type="dcterms:W3CDTF">2016-08-22T13:52:56Z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0x0101007530012ABE527A478B6DD1FBB874C87B</vt:lpwstr>
  </property>
</Properties>
</file>